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0" r:id="rId4"/>
  </p:sldMasterIdLst>
  <p:notesMasterIdLst>
    <p:notesMasterId r:id="rId18"/>
  </p:notesMasterIdLst>
  <p:handoutMasterIdLst>
    <p:handoutMasterId r:id="rId19"/>
  </p:handoutMasterIdLst>
  <p:sldIdLst>
    <p:sldId id="281" r:id="rId5"/>
    <p:sldId id="355" r:id="rId6"/>
    <p:sldId id="354" r:id="rId7"/>
    <p:sldId id="353" r:id="rId8"/>
    <p:sldId id="283" r:id="rId9"/>
    <p:sldId id="351" r:id="rId10"/>
    <p:sldId id="356" r:id="rId11"/>
    <p:sldId id="360" r:id="rId12"/>
    <p:sldId id="272" r:id="rId13"/>
    <p:sldId id="284" r:id="rId14"/>
    <p:sldId id="357" r:id="rId15"/>
    <p:sldId id="358" r:id="rId16"/>
    <p:sldId id="359"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60" userDrawn="1">
          <p15:clr>
            <a:srgbClr val="A4A3A4"/>
          </p15:clr>
        </p15:guide>
        <p15:guide id="2" pos="7392" userDrawn="1">
          <p15:clr>
            <a:srgbClr val="A4A3A4"/>
          </p15:clr>
        </p15:guide>
        <p15:guide id="3" orient="horz" pos="216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6" d="100"/>
          <a:sy n="86" d="100"/>
        </p:scale>
        <p:origin x="562" y="67"/>
      </p:cViewPr>
      <p:guideLst>
        <p:guide pos="360"/>
        <p:guide pos="7392"/>
        <p:guide orient="horz" pos="2160"/>
      </p:guideLst>
    </p:cSldViewPr>
  </p:slideViewPr>
  <p:notesTextViewPr>
    <p:cViewPr>
      <p:scale>
        <a:sx n="1" d="1"/>
        <a:sy n="1" d="1"/>
      </p:scale>
      <p:origin x="0" y="0"/>
    </p:cViewPr>
  </p:notesTextViewPr>
  <p:sorterViewPr>
    <p:cViewPr>
      <p:scale>
        <a:sx n="100" d="100"/>
        <a:sy n="100" d="100"/>
      </p:scale>
      <p:origin x="0" y="-480"/>
    </p:cViewPr>
  </p:sorterViewPr>
  <p:notesViewPr>
    <p:cSldViewPr snapToGrid="0">
      <p:cViewPr varScale="1">
        <p:scale>
          <a:sx n="60" d="100"/>
          <a:sy n="60" d="100"/>
        </p:scale>
        <p:origin x="3187" y="4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1967-45E6-8472-6DE62CD76DCF}"/>
            </c:ext>
          </c:extLst>
        </c:ser>
        <c:ser>
          <c:idx val="1"/>
          <c:order val="1"/>
          <c:tx>
            <c:strRef>
              <c:f>Sheet1!$C$1</c:f>
              <c:strCache>
                <c:ptCount val="1"/>
                <c:pt idx="0">
                  <c:v>Series 2</c:v>
                </c:pt>
              </c:strCache>
            </c:strRef>
          </c:tx>
          <c:spPr>
            <a:solidFill>
              <a:schemeClr val="accent4"/>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1967-45E6-8472-6DE62CD76DCF}"/>
            </c:ext>
          </c:extLst>
        </c:ser>
        <c:ser>
          <c:idx val="2"/>
          <c:order val="2"/>
          <c:tx>
            <c:strRef>
              <c:f>Sheet1!$D$1</c:f>
              <c:strCache>
                <c:ptCount val="1"/>
                <c:pt idx="0">
                  <c:v>Series 3</c:v>
                </c:pt>
              </c:strCache>
            </c:strRef>
          </c:tx>
          <c:spPr>
            <a:solidFill>
              <a:schemeClr val="accent6"/>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1967-45E6-8472-6DE62CD76DCF}"/>
            </c:ext>
          </c:extLst>
        </c:ser>
        <c:dLbls>
          <c:showLegendKey val="0"/>
          <c:showVal val="0"/>
          <c:showCatName val="0"/>
          <c:showSerName val="0"/>
          <c:showPercent val="0"/>
          <c:showBubbleSize val="0"/>
        </c:dLbls>
        <c:gapWidth val="219"/>
        <c:overlap val="-27"/>
        <c:axId val="420202112"/>
        <c:axId val="233051120"/>
      </c:barChart>
      <c:catAx>
        <c:axId val="4202021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33051120"/>
        <c:crosses val="autoZero"/>
        <c:auto val="1"/>
        <c:lblAlgn val="ctr"/>
        <c:lblOffset val="100"/>
        <c:noMultiLvlLbl val="0"/>
      </c:catAx>
      <c:valAx>
        <c:axId val="23305112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42020211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5B2E815-0D19-41DC-B01B-4D608769620A}" type="doc">
      <dgm:prSet loTypeId="urn:microsoft.com/office/officeart/2016/7/layout/RoundedRectangleTimeline" loCatId="other" qsTypeId="urn:microsoft.com/office/officeart/2005/8/quickstyle/simple1" qsCatId="simple" csTypeId="urn:microsoft.com/office/officeart/2005/8/colors/colorful1" csCatId="colorful" phldr="1"/>
      <dgm:spPr/>
      <dgm:t>
        <a:bodyPr/>
        <a:lstStyle/>
        <a:p>
          <a:endParaRPr lang="en-US"/>
        </a:p>
      </dgm:t>
    </dgm:pt>
    <dgm:pt modelId="{4259F840-24E7-476F-9F30-482E46395856}">
      <dgm:prSet phldrT="[Text]"/>
      <dgm:spPr>
        <a:solidFill>
          <a:schemeClr val="accent1"/>
        </a:solidFill>
        <a:ln>
          <a:solidFill>
            <a:schemeClr val="accent1"/>
          </a:solidFill>
        </a:ln>
      </dgm:spPr>
      <dgm:t>
        <a:bodyPr/>
        <a:lstStyle/>
        <a:p>
          <a:r>
            <a:rPr lang="en-US" dirty="0"/>
            <a:t>Title</a:t>
          </a:r>
        </a:p>
      </dgm:t>
    </dgm:pt>
    <dgm:pt modelId="{FCE8068D-7E50-4749-A8D0-ADEDAC5637B3}" type="parTrans" cxnId="{42EE41D1-3C16-4937-BB38-B076896C09A0}">
      <dgm:prSet/>
      <dgm:spPr/>
      <dgm:t>
        <a:bodyPr/>
        <a:lstStyle/>
        <a:p>
          <a:endParaRPr lang="en-US"/>
        </a:p>
      </dgm:t>
    </dgm:pt>
    <dgm:pt modelId="{DCC444A4-F20A-48F5-A61E-47BFFF185A57}" type="sibTrans" cxnId="{42EE41D1-3C16-4937-BB38-B076896C09A0}">
      <dgm:prSet/>
      <dgm:spPr/>
      <dgm:t>
        <a:bodyPr/>
        <a:lstStyle/>
        <a:p>
          <a:endParaRPr lang="en-US"/>
        </a:p>
      </dgm:t>
    </dgm:pt>
    <dgm:pt modelId="{B54C8F6C-BE1E-4EAB-B7A0-48DE01FFAA36}">
      <dgm:prSet phldrT="[Text]"/>
      <dgm:spPr/>
      <dgm:t>
        <a:bodyPr/>
        <a:lstStyle/>
        <a:p>
          <a:r>
            <a:rPr lang="en-US" b="0" i="0" u="none" dirty="0"/>
            <a:t>To start a presentation, go to the Slide Show tab, and select From Beginning.</a:t>
          </a:r>
          <a:endParaRPr lang="en-US" dirty="0"/>
        </a:p>
      </dgm:t>
    </dgm:pt>
    <dgm:pt modelId="{8DE7CD45-B7C0-432E-B819-6A7D97E31315}" type="parTrans" cxnId="{770CA1CC-3DDD-451E-AE83-A71CA570260C}">
      <dgm:prSet/>
      <dgm:spPr/>
      <dgm:t>
        <a:bodyPr/>
        <a:lstStyle/>
        <a:p>
          <a:endParaRPr lang="en-US"/>
        </a:p>
      </dgm:t>
    </dgm:pt>
    <dgm:pt modelId="{C33B8BEF-A818-4A2F-A99A-E2B29895E184}" type="sibTrans" cxnId="{770CA1CC-3DDD-451E-AE83-A71CA570260C}">
      <dgm:prSet/>
      <dgm:spPr/>
      <dgm:t>
        <a:bodyPr/>
        <a:lstStyle/>
        <a:p>
          <a:endParaRPr lang="en-US"/>
        </a:p>
      </dgm:t>
    </dgm:pt>
    <dgm:pt modelId="{E4033A39-DCC4-4038-9562-AEDDBBB37A99}">
      <dgm:prSet phldrT="[Text]"/>
      <dgm:spPr>
        <a:solidFill>
          <a:schemeClr val="accent4"/>
        </a:solidFill>
        <a:ln>
          <a:solidFill>
            <a:schemeClr val="accent4"/>
          </a:solidFill>
        </a:ln>
      </dgm:spPr>
      <dgm:t>
        <a:bodyPr/>
        <a:lstStyle/>
        <a:p>
          <a:r>
            <a:rPr lang="en-US" dirty="0"/>
            <a:t>Title</a:t>
          </a:r>
        </a:p>
      </dgm:t>
    </dgm:pt>
    <dgm:pt modelId="{048EEAE6-78BA-4B00-B7BB-9C22DBB1E8F4}" type="parTrans" cxnId="{32EF2862-2950-4DF8-BEA8-CD19460CCA31}">
      <dgm:prSet/>
      <dgm:spPr/>
      <dgm:t>
        <a:bodyPr/>
        <a:lstStyle/>
        <a:p>
          <a:endParaRPr lang="en-US"/>
        </a:p>
      </dgm:t>
    </dgm:pt>
    <dgm:pt modelId="{80AB0E5B-0C58-465D-A545-5B21133D2849}" type="sibTrans" cxnId="{32EF2862-2950-4DF8-BEA8-CD19460CCA31}">
      <dgm:prSet/>
      <dgm:spPr/>
      <dgm:t>
        <a:bodyPr/>
        <a:lstStyle/>
        <a:p>
          <a:endParaRPr lang="en-US"/>
        </a:p>
      </dgm:t>
    </dgm:pt>
    <dgm:pt modelId="{A4C0B4E4-70AD-4901-9E3F-7EA25DD6DAA1}">
      <dgm:prSet phldrT="[Text]"/>
      <dgm:spPr/>
      <dgm:t>
        <a:bodyPr/>
        <a:lstStyle/>
        <a:p>
          <a:r>
            <a:rPr lang="en-US" b="0" i="0" u="none" dirty="0"/>
            <a:t>To display Presenter view, in Slide Show view, on the control bar at the bottom left select the three dots, and then Show Presenter View. </a:t>
          </a:r>
          <a:endParaRPr lang="en-US" dirty="0"/>
        </a:p>
      </dgm:t>
    </dgm:pt>
    <dgm:pt modelId="{701D9033-BAD3-4299-933F-A47AFDC2ECD0}" type="parTrans" cxnId="{5E74CB62-E52E-4CEE-8AA1-9812BFC0D67E}">
      <dgm:prSet/>
      <dgm:spPr/>
      <dgm:t>
        <a:bodyPr/>
        <a:lstStyle/>
        <a:p>
          <a:endParaRPr lang="en-US"/>
        </a:p>
      </dgm:t>
    </dgm:pt>
    <dgm:pt modelId="{657DB10D-2517-48AA-B970-6D815DBD4123}" type="sibTrans" cxnId="{5E74CB62-E52E-4CEE-8AA1-9812BFC0D67E}">
      <dgm:prSet/>
      <dgm:spPr/>
      <dgm:t>
        <a:bodyPr/>
        <a:lstStyle/>
        <a:p>
          <a:endParaRPr lang="en-US"/>
        </a:p>
      </dgm:t>
    </dgm:pt>
    <dgm:pt modelId="{87BF7896-20EA-4E8F-B6F4-A34EC5C9CB50}">
      <dgm:prSet phldrT="[Text]"/>
      <dgm:spPr>
        <a:solidFill>
          <a:schemeClr val="accent5"/>
        </a:solidFill>
        <a:ln>
          <a:solidFill>
            <a:schemeClr val="accent5"/>
          </a:solidFill>
        </a:ln>
      </dgm:spPr>
      <dgm:t>
        <a:bodyPr/>
        <a:lstStyle/>
        <a:p>
          <a:r>
            <a:rPr lang="en-US" dirty="0"/>
            <a:t>Title</a:t>
          </a:r>
        </a:p>
      </dgm:t>
    </dgm:pt>
    <dgm:pt modelId="{05E47BA5-F724-4AEE-9B5B-401F18E028E6}" type="parTrans" cxnId="{92330C11-C197-4512-BDA4-8D8A69AF7D1C}">
      <dgm:prSet/>
      <dgm:spPr/>
      <dgm:t>
        <a:bodyPr/>
        <a:lstStyle/>
        <a:p>
          <a:endParaRPr lang="en-US"/>
        </a:p>
      </dgm:t>
    </dgm:pt>
    <dgm:pt modelId="{D63CE73E-35DE-48C3-8753-7648BC953C0D}" type="sibTrans" cxnId="{92330C11-C197-4512-BDA4-8D8A69AF7D1C}">
      <dgm:prSet/>
      <dgm:spPr/>
      <dgm:t>
        <a:bodyPr/>
        <a:lstStyle/>
        <a:p>
          <a:endParaRPr lang="en-US"/>
        </a:p>
      </dgm:t>
    </dgm:pt>
    <dgm:pt modelId="{43CBB0A2-9D75-4264-8A30-3E8974B40658}">
      <dgm:prSet phldrT="[Text]"/>
      <dgm:spPr/>
      <dgm:t>
        <a:bodyPr/>
        <a:lstStyle/>
        <a:p>
          <a:r>
            <a:rPr lang="en-US" b="0" i="0" u="none" dirty="0"/>
            <a:t>During your presentation, the speaker notes are visible on your monitor, but aren't visible to the audience. </a:t>
          </a:r>
          <a:endParaRPr lang="en-US" dirty="0"/>
        </a:p>
      </dgm:t>
    </dgm:pt>
    <dgm:pt modelId="{F806E590-5F8E-48A1-96AC-9E738290D2ED}" type="parTrans" cxnId="{4D2DF581-8128-4440-9E51-29109DC6ED52}">
      <dgm:prSet/>
      <dgm:spPr/>
      <dgm:t>
        <a:bodyPr/>
        <a:lstStyle/>
        <a:p>
          <a:endParaRPr lang="en-US"/>
        </a:p>
      </dgm:t>
    </dgm:pt>
    <dgm:pt modelId="{20F77EFB-335C-4BC3-AD95-8421EDF343E6}" type="sibTrans" cxnId="{4D2DF581-8128-4440-9E51-29109DC6ED52}">
      <dgm:prSet/>
      <dgm:spPr/>
      <dgm:t>
        <a:bodyPr/>
        <a:lstStyle/>
        <a:p>
          <a:endParaRPr lang="en-US"/>
        </a:p>
      </dgm:t>
    </dgm:pt>
    <dgm:pt modelId="{660CF888-26B9-4DCA-B7E0-A150825288D0}">
      <dgm:prSet phldrT="[Text]"/>
      <dgm:spPr>
        <a:solidFill>
          <a:schemeClr val="accent6"/>
        </a:solidFill>
        <a:ln>
          <a:solidFill>
            <a:schemeClr val="accent6"/>
          </a:solidFill>
        </a:ln>
      </dgm:spPr>
      <dgm:t>
        <a:bodyPr/>
        <a:lstStyle/>
        <a:p>
          <a:r>
            <a:rPr lang="en-US" dirty="0"/>
            <a:t>Title</a:t>
          </a:r>
        </a:p>
      </dgm:t>
    </dgm:pt>
    <dgm:pt modelId="{C1C2508F-5620-49AF-BFC7-5EF96CC474E3}" type="parTrans" cxnId="{947C7663-DE86-43C7-B3C9-9F5928A23C68}">
      <dgm:prSet/>
      <dgm:spPr/>
      <dgm:t>
        <a:bodyPr/>
        <a:lstStyle/>
        <a:p>
          <a:endParaRPr lang="en-US"/>
        </a:p>
      </dgm:t>
    </dgm:pt>
    <dgm:pt modelId="{197B6A99-6CC2-49FD-8495-CB34839ABB2C}" type="sibTrans" cxnId="{947C7663-DE86-43C7-B3C9-9F5928A23C68}">
      <dgm:prSet/>
      <dgm:spPr/>
      <dgm:t>
        <a:bodyPr/>
        <a:lstStyle/>
        <a:p>
          <a:endParaRPr lang="en-US"/>
        </a:p>
      </dgm:t>
    </dgm:pt>
    <dgm:pt modelId="{BA1616FF-810F-45C9-9A2F-AC41CB3CC6BC}">
      <dgm:prSet phldrT="[Text]"/>
      <dgm:spPr/>
      <dgm:t>
        <a:bodyPr/>
        <a:lstStyle/>
        <a:p>
          <a:r>
            <a:rPr lang="en-US" b="0" i="0" u="none" dirty="0"/>
            <a:t>The Notes pane is a box that appears below each slide. Tap it to add notes. </a:t>
          </a:r>
          <a:endParaRPr lang="en-US" dirty="0"/>
        </a:p>
      </dgm:t>
    </dgm:pt>
    <dgm:pt modelId="{9544FBF8-477A-41E1-A1AC-3D721A7822EB}" type="parTrans" cxnId="{BA5CF126-908D-4215-B2E2-AF7012301DA0}">
      <dgm:prSet/>
      <dgm:spPr/>
      <dgm:t>
        <a:bodyPr/>
        <a:lstStyle/>
        <a:p>
          <a:endParaRPr lang="en-US"/>
        </a:p>
      </dgm:t>
    </dgm:pt>
    <dgm:pt modelId="{6F62B292-7542-4770-A5DA-AD6E93F9642D}" type="sibTrans" cxnId="{BA5CF126-908D-4215-B2E2-AF7012301DA0}">
      <dgm:prSet/>
      <dgm:spPr/>
      <dgm:t>
        <a:bodyPr/>
        <a:lstStyle/>
        <a:p>
          <a:endParaRPr lang="en-US"/>
        </a:p>
      </dgm:t>
    </dgm:pt>
    <dgm:pt modelId="{97DB74B5-36C1-4083-BE16-BE9779159093}">
      <dgm:prSet phldrT="[Text]"/>
      <dgm:spPr>
        <a:solidFill>
          <a:schemeClr val="accent6">
            <a:lumMod val="75000"/>
          </a:schemeClr>
        </a:solidFill>
      </dgm:spPr>
      <dgm:t>
        <a:bodyPr/>
        <a:lstStyle/>
        <a:p>
          <a:r>
            <a:rPr lang="en-US" dirty="0"/>
            <a:t>Title</a:t>
          </a:r>
        </a:p>
      </dgm:t>
    </dgm:pt>
    <dgm:pt modelId="{6C1A497B-059D-41D7-B22F-7BDC6CFD947A}" type="parTrans" cxnId="{97D15D88-2DC1-4956-9B64-C442B4AE1CB3}">
      <dgm:prSet/>
      <dgm:spPr/>
      <dgm:t>
        <a:bodyPr/>
        <a:lstStyle/>
        <a:p>
          <a:endParaRPr lang="en-US"/>
        </a:p>
      </dgm:t>
    </dgm:pt>
    <dgm:pt modelId="{F04D9720-1E1D-4133-9C2F-A9F070591B2B}" type="sibTrans" cxnId="{97D15D88-2DC1-4956-9B64-C442B4AE1CB3}">
      <dgm:prSet/>
      <dgm:spPr/>
      <dgm:t>
        <a:bodyPr/>
        <a:lstStyle/>
        <a:p>
          <a:endParaRPr lang="en-US"/>
        </a:p>
      </dgm:t>
    </dgm:pt>
    <dgm:pt modelId="{B059B0DE-AE0E-408C-98A7-05AB6DD73373}">
      <dgm:prSet phldrT="[Text]"/>
      <dgm:spPr/>
      <dgm:t>
        <a:bodyPr/>
        <a:lstStyle/>
        <a:p>
          <a:r>
            <a:rPr lang="en-US" b="0" i="0" u="none" dirty="0"/>
            <a:t>If you don’t see the Notes pane or it is completely minimized, click Notes on the task bar across the bottom of the PowerPoint window. </a:t>
          </a:r>
          <a:endParaRPr lang="en-US" dirty="0"/>
        </a:p>
      </dgm:t>
    </dgm:pt>
    <dgm:pt modelId="{727AA871-1A31-445C-A336-3204D36FAC47}" type="parTrans" cxnId="{4961C5D8-87CF-431D-8E8D-857C807E64B3}">
      <dgm:prSet/>
      <dgm:spPr/>
      <dgm:t>
        <a:bodyPr/>
        <a:lstStyle/>
        <a:p>
          <a:endParaRPr lang="en-US"/>
        </a:p>
      </dgm:t>
    </dgm:pt>
    <dgm:pt modelId="{EB87680C-8ED2-476E-AF1D-D26D672907E1}" type="sibTrans" cxnId="{4961C5D8-87CF-431D-8E8D-857C807E64B3}">
      <dgm:prSet/>
      <dgm:spPr/>
      <dgm:t>
        <a:bodyPr/>
        <a:lstStyle/>
        <a:p>
          <a:endParaRPr lang="en-US"/>
        </a:p>
      </dgm:t>
    </dgm:pt>
    <dgm:pt modelId="{196C9F68-3606-4282-A4C6-4485F1280B5F}" type="pres">
      <dgm:prSet presAssocID="{E5B2E815-0D19-41DC-B01B-4D608769620A}" presName="Name0" presStyleCnt="0">
        <dgm:presLayoutVars>
          <dgm:chMax/>
          <dgm:chPref/>
          <dgm:animLvl val="lvl"/>
        </dgm:presLayoutVars>
      </dgm:prSet>
      <dgm:spPr/>
    </dgm:pt>
    <dgm:pt modelId="{68D8AC18-502F-4825-B069-75605ADB3A40}" type="pres">
      <dgm:prSet presAssocID="{4259F840-24E7-476F-9F30-482E46395856}" presName="composite1" presStyleCnt="0"/>
      <dgm:spPr/>
    </dgm:pt>
    <dgm:pt modelId="{E088D226-49D7-4C30-90DC-CA1755D98829}" type="pres">
      <dgm:prSet presAssocID="{4259F840-24E7-476F-9F30-482E46395856}" presName="parent1" presStyleLbl="alignNode1" presStyleIdx="0" presStyleCnt="5">
        <dgm:presLayoutVars>
          <dgm:chMax val="1"/>
          <dgm:chPref val="1"/>
          <dgm:bulletEnabled val="1"/>
        </dgm:presLayoutVars>
      </dgm:prSet>
      <dgm:spPr/>
    </dgm:pt>
    <dgm:pt modelId="{45A02F84-C6CB-43F5-AEE4-3EA66C2BD25F}" type="pres">
      <dgm:prSet presAssocID="{4259F840-24E7-476F-9F30-482E46395856}" presName="Childtext1" presStyleLbl="revTx" presStyleIdx="0" presStyleCnt="5">
        <dgm:presLayoutVars>
          <dgm:bulletEnabled val="1"/>
        </dgm:presLayoutVars>
      </dgm:prSet>
      <dgm:spPr/>
    </dgm:pt>
    <dgm:pt modelId="{6BA46904-CB7C-4538-BD49-D3891EF19552}" type="pres">
      <dgm:prSet presAssocID="{4259F840-24E7-476F-9F30-482E46395856}" presName="ConnectLine1" presStyleLbl="sibTrans1D1" presStyleIdx="0" presStyleCnt="5"/>
      <dgm:spPr>
        <a:noFill/>
        <a:ln w="6350" cap="flat" cmpd="sng" algn="ctr">
          <a:solidFill>
            <a:schemeClr val="accent1"/>
          </a:solidFill>
          <a:prstDash val="dash"/>
          <a:miter lim="800000"/>
        </a:ln>
        <a:effectLst/>
      </dgm:spPr>
    </dgm:pt>
    <dgm:pt modelId="{049FDBD0-77FE-49D1-A275-A272C8C5E426}" type="pres">
      <dgm:prSet presAssocID="{4259F840-24E7-476F-9F30-482E46395856}" presName="ConnectLineEnd1" presStyleLbl="lnNode1" presStyleIdx="0" presStyleCnt="5"/>
      <dgm:spPr>
        <a:solidFill>
          <a:schemeClr val="accent1"/>
        </a:solidFill>
      </dgm:spPr>
    </dgm:pt>
    <dgm:pt modelId="{CB26EA94-33BB-4F98-9E1E-2237D4831263}" type="pres">
      <dgm:prSet presAssocID="{4259F840-24E7-476F-9F30-482E46395856}" presName="EmptyPane1" presStyleCnt="0"/>
      <dgm:spPr/>
    </dgm:pt>
    <dgm:pt modelId="{606F1DBF-510E-4065-ACCB-3EBDA85CFB92}" type="pres">
      <dgm:prSet presAssocID="{DCC444A4-F20A-48F5-A61E-47BFFF185A57}" presName="spaceBetweenRectangles1" presStyleCnt="0"/>
      <dgm:spPr/>
    </dgm:pt>
    <dgm:pt modelId="{07989479-D1A2-4D15-AA3A-B0CFFB9F91D9}" type="pres">
      <dgm:prSet presAssocID="{E4033A39-DCC4-4038-9562-AEDDBBB37A99}" presName="composite1" presStyleCnt="0"/>
      <dgm:spPr/>
    </dgm:pt>
    <dgm:pt modelId="{539615E2-3277-4D8E-8484-FF5088C8BF01}" type="pres">
      <dgm:prSet presAssocID="{E4033A39-DCC4-4038-9562-AEDDBBB37A99}" presName="parent1" presStyleLbl="alignNode1" presStyleIdx="1" presStyleCnt="5">
        <dgm:presLayoutVars>
          <dgm:chMax val="1"/>
          <dgm:chPref val="1"/>
          <dgm:bulletEnabled val="1"/>
        </dgm:presLayoutVars>
      </dgm:prSet>
      <dgm:spPr/>
    </dgm:pt>
    <dgm:pt modelId="{FEBD3C2A-A340-470A-A475-AE614EA07678}" type="pres">
      <dgm:prSet presAssocID="{E4033A39-DCC4-4038-9562-AEDDBBB37A99}" presName="Childtext1" presStyleLbl="revTx" presStyleIdx="1" presStyleCnt="5">
        <dgm:presLayoutVars>
          <dgm:bulletEnabled val="1"/>
        </dgm:presLayoutVars>
      </dgm:prSet>
      <dgm:spPr/>
    </dgm:pt>
    <dgm:pt modelId="{080474C8-0FEA-4FD1-97F1-0978CFB4A37F}" type="pres">
      <dgm:prSet presAssocID="{E4033A39-DCC4-4038-9562-AEDDBBB37A99}" presName="ConnectLine1" presStyleLbl="sibTrans1D1" presStyleIdx="1" presStyleCnt="5"/>
      <dgm:spPr>
        <a:noFill/>
        <a:ln w="6350" cap="flat" cmpd="sng" algn="ctr">
          <a:solidFill>
            <a:schemeClr val="accent4"/>
          </a:solidFill>
          <a:prstDash val="dash"/>
          <a:miter lim="800000"/>
        </a:ln>
        <a:effectLst/>
      </dgm:spPr>
    </dgm:pt>
    <dgm:pt modelId="{4797FB61-2602-4A58-81E6-6F133DB1E419}" type="pres">
      <dgm:prSet presAssocID="{E4033A39-DCC4-4038-9562-AEDDBBB37A99}" presName="ConnectLineEnd1" presStyleLbl="lnNode1" presStyleIdx="1" presStyleCnt="5"/>
      <dgm:spPr>
        <a:solidFill>
          <a:schemeClr val="accent4"/>
        </a:solidFill>
      </dgm:spPr>
    </dgm:pt>
    <dgm:pt modelId="{3ADF0AE3-D759-4F4F-8135-572855211847}" type="pres">
      <dgm:prSet presAssocID="{E4033A39-DCC4-4038-9562-AEDDBBB37A99}" presName="EmptyPane1" presStyleCnt="0"/>
      <dgm:spPr/>
    </dgm:pt>
    <dgm:pt modelId="{B0CD7A53-7149-45F2-83E8-36717D7878A1}" type="pres">
      <dgm:prSet presAssocID="{80AB0E5B-0C58-465D-A545-5B21133D2849}" presName="spaceBetweenRectangles1" presStyleCnt="0"/>
      <dgm:spPr/>
    </dgm:pt>
    <dgm:pt modelId="{FB379A6E-C0F9-420B-90FC-2785E757E6AE}" type="pres">
      <dgm:prSet presAssocID="{87BF7896-20EA-4E8F-B6F4-A34EC5C9CB50}" presName="composite1" presStyleCnt="0"/>
      <dgm:spPr/>
    </dgm:pt>
    <dgm:pt modelId="{9D82041D-873A-4600-A9C7-C0A0ADFB138B}" type="pres">
      <dgm:prSet presAssocID="{87BF7896-20EA-4E8F-B6F4-A34EC5C9CB50}" presName="parent1" presStyleLbl="alignNode1" presStyleIdx="2" presStyleCnt="5">
        <dgm:presLayoutVars>
          <dgm:chMax val="1"/>
          <dgm:chPref val="1"/>
          <dgm:bulletEnabled val="1"/>
        </dgm:presLayoutVars>
      </dgm:prSet>
      <dgm:spPr/>
    </dgm:pt>
    <dgm:pt modelId="{80CDBBF8-C6B4-4166-87C1-DC9120CC7586}" type="pres">
      <dgm:prSet presAssocID="{87BF7896-20EA-4E8F-B6F4-A34EC5C9CB50}" presName="Childtext1" presStyleLbl="revTx" presStyleIdx="2" presStyleCnt="5">
        <dgm:presLayoutVars>
          <dgm:bulletEnabled val="1"/>
        </dgm:presLayoutVars>
      </dgm:prSet>
      <dgm:spPr/>
    </dgm:pt>
    <dgm:pt modelId="{89759DE5-9F8A-470E-A6D8-F13BB4DEE93D}" type="pres">
      <dgm:prSet presAssocID="{87BF7896-20EA-4E8F-B6F4-A34EC5C9CB50}" presName="ConnectLine1" presStyleLbl="sibTrans1D1" presStyleIdx="2" presStyleCnt="5"/>
      <dgm:spPr>
        <a:noFill/>
        <a:ln w="6350" cap="flat" cmpd="sng" algn="ctr">
          <a:solidFill>
            <a:schemeClr val="accent5"/>
          </a:solidFill>
          <a:prstDash val="dash"/>
          <a:miter lim="800000"/>
        </a:ln>
        <a:effectLst/>
      </dgm:spPr>
    </dgm:pt>
    <dgm:pt modelId="{07CCF286-8B46-4A20-ACAC-84BA2D6EFBBC}" type="pres">
      <dgm:prSet presAssocID="{87BF7896-20EA-4E8F-B6F4-A34EC5C9CB50}" presName="ConnectLineEnd1" presStyleLbl="lnNode1" presStyleIdx="2" presStyleCnt="5"/>
      <dgm:spPr>
        <a:solidFill>
          <a:schemeClr val="accent5"/>
        </a:solidFill>
      </dgm:spPr>
    </dgm:pt>
    <dgm:pt modelId="{4624FC32-5405-42B1-B5CC-DF0659852A58}" type="pres">
      <dgm:prSet presAssocID="{87BF7896-20EA-4E8F-B6F4-A34EC5C9CB50}" presName="EmptyPane1" presStyleCnt="0"/>
      <dgm:spPr/>
    </dgm:pt>
    <dgm:pt modelId="{59F6C2B0-B773-4ADB-86AA-E3CF7680518A}" type="pres">
      <dgm:prSet presAssocID="{D63CE73E-35DE-48C3-8753-7648BC953C0D}" presName="spaceBetweenRectangles1" presStyleCnt="0"/>
      <dgm:spPr/>
    </dgm:pt>
    <dgm:pt modelId="{B0E1F84C-D563-44BC-8BD7-46D8F837902A}" type="pres">
      <dgm:prSet presAssocID="{660CF888-26B9-4DCA-B7E0-A150825288D0}" presName="composite1" presStyleCnt="0"/>
      <dgm:spPr/>
    </dgm:pt>
    <dgm:pt modelId="{AA687F1E-592A-4A16-9630-0E0C2D82BDEC}" type="pres">
      <dgm:prSet presAssocID="{660CF888-26B9-4DCA-B7E0-A150825288D0}" presName="parent1" presStyleLbl="alignNode1" presStyleIdx="3" presStyleCnt="5">
        <dgm:presLayoutVars>
          <dgm:chMax val="1"/>
          <dgm:chPref val="1"/>
          <dgm:bulletEnabled val="1"/>
        </dgm:presLayoutVars>
      </dgm:prSet>
      <dgm:spPr/>
    </dgm:pt>
    <dgm:pt modelId="{36210ACA-E081-40B5-87EC-500863B13ADD}" type="pres">
      <dgm:prSet presAssocID="{660CF888-26B9-4DCA-B7E0-A150825288D0}" presName="Childtext1" presStyleLbl="revTx" presStyleIdx="3" presStyleCnt="5">
        <dgm:presLayoutVars>
          <dgm:bulletEnabled val="1"/>
        </dgm:presLayoutVars>
      </dgm:prSet>
      <dgm:spPr/>
    </dgm:pt>
    <dgm:pt modelId="{EA3C7446-024E-4EEF-BED4-FFB1F2246CF3}" type="pres">
      <dgm:prSet presAssocID="{660CF888-26B9-4DCA-B7E0-A150825288D0}" presName="ConnectLine1" presStyleLbl="sibTrans1D1" presStyleIdx="3" presStyleCnt="5"/>
      <dgm:spPr>
        <a:noFill/>
        <a:ln w="6350" cap="flat" cmpd="sng" algn="ctr">
          <a:solidFill>
            <a:schemeClr val="accent6"/>
          </a:solidFill>
          <a:prstDash val="dash"/>
          <a:miter lim="800000"/>
        </a:ln>
        <a:effectLst/>
      </dgm:spPr>
    </dgm:pt>
    <dgm:pt modelId="{FDC60305-8FBB-44FD-9B53-CDBFE9F7FDD0}" type="pres">
      <dgm:prSet presAssocID="{660CF888-26B9-4DCA-B7E0-A150825288D0}" presName="ConnectLineEnd1" presStyleLbl="lnNode1" presStyleIdx="3" presStyleCnt="5"/>
      <dgm:spPr>
        <a:solidFill>
          <a:schemeClr val="accent6"/>
        </a:solidFill>
        <a:ln>
          <a:noFill/>
        </a:ln>
      </dgm:spPr>
    </dgm:pt>
    <dgm:pt modelId="{24F9A8F5-7105-4D28-A633-EB8EEF371211}" type="pres">
      <dgm:prSet presAssocID="{660CF888-26B9-4DCA-B7E0-A150825288D0}" presName="EmptyPane1" presStyleCnt="0"/>
      <dgm:spPr/>
    </dgm:pt>
    <dgm:pt modelId="{F1F5E13B-2672-4759-B561-13FA519AB496}" type="pres">
      <dgm:prSet presAssocID="{197B6A99-6CC2-49FD-8495-CB34839ABB2C}" presName="spaceBetweenRectangles1" presStyleCnt="0"/>
      <dgm:spPr/>
    </dgm:pt>
    <dgm:pt modelId="{03163906-36D6-4FB8-BB18-E04FA84A47A6}" type="pres">
      <dgm:prSet presAssocID="{97DB74B5-36C1-4083-BE16-BE9779159093}" presName="composite1" presStyleCnt="0"/>
      <dgm:spPr/>
    </dgm:pt>
    <dgm:pt modelId="{B54E50C8-30CD-4A49-B6D7-34D9AB2A3043}" type="pres">
      <dgm:prSet presAssocID="{97DB74B5-36C1-4083-BE16-BE9779159093}" presName="parent1" presStyleLbl="alignNode1" presStyleIdx="4" presStyleCnt="5">
        <dgm:presLayoutVars>
          <dgm:chMax val="1"/>
          <dgm:chPref val="1"/>
          <dgm:bulletEnabled val="1"/>
        </dgm:presLayoutVars>
      </dgm:prSet>
      <dgm:spPr/>
    </dgm:pt>
    <dgm:pt modelId="{9679B796-2B40-4D87-8578-52BF0C29AEB4}" type="pres">
      <dgm:prSet presAssocID="{97DB74B5-36C1-4083-BE16-BE9779159093}" presName="Childtext1" presStyleLbl="revTx" presStyleIdx="4" presStyleCnt="5">
        <dgm:presLayoutVars>
          <dgm:bulletEnabled val="1"/>
        </dgm:presLayoutVars>
      </dgm:prSet>
      <dgm:spPr/>
    </dgm:pt>
    <dgm:pt modelId="{894318B2-70C4-403D-BE3D-359CAB62002A}" type="pres">
      <dgm:prSet presAssocID="{97DB74B5-36C1-4083-BE16-BE9779159093}" presName="ConnectLine1" presStyleLbl="sibTrans1D1" presStyleIdx="4" presStyleCnt="5"/>
      <dgm:spPr>
        <a:noFill/>
        <a:ln w="6350" cap="flat" cmpd="sng" algn="ctr">
          <a:solidFill>
            <a:schemeClr val="accent6">
              <a:lumMod val="75000"/>
            </a:schemeClr>
          </a:solidFill>
          <a:prstDash val="dash"/>
          <a:miter lim="800000"/>
        </a:ln>
        <a:effectLst/>
      </dgm:spPr>
    </dgm:pt>
    <dgm:pt modelId="{C2518668-97A8-402E-BC0D-09AE8E2ABBE2}" type="pres">
      <dgm:prSet presAssocID="{97DB74B5-36C1-4083-BE16-BE9779159093}" presName="ConnectLineEnd1" presStyleLbl="lnNode1" presStyleIdx="4" presStyleCnt="5"/>
      <dgm:spPr>
        <a:solidFill>
          <a:schemeClr val="accent6">
            <a:lumMod val="75000"/>
          </a:schemeClr>
        </a:solidFill>
      </dgm:spPr>
    </dgm:pt>
    <dgm:pt modelId="{B8E1DD63-FDF0-4B15-85B7-2053E048AAC9}" type="pres">
      <dgm:prSet presAssocID="{97DB74B5-36C1-4083-BE16-BE9779159093}" presName="EmptyPane1" presStyleCnt="0"/>
      <dgm:spPr/>
    </dgm:pt>
  </dgm:ptLst>
  <dgm:cxnLst>
    <dgm:cxn modelId="{0943B00B-58A1-4FF5-9E44-5C479145B02B}" type="presOf" srcId="{87BF7896-20EA-4E8F-B6F4-A34EC5C9CB50}" destId="{9D82041D-873A-4600-A9C7-C0A0ADFB138B}" srcOrd="0" destOrd="0" presId="urn:microsoft.com/office/officeart/2016/7/layout/RoundedRectangleTimeline"/>
    <dgm:cxn modelId="{92330C11-C197-4512-BDA4-8D8A69AF7D1C}" srcId="{E5B2E815-0D19-41DC-B01B-4D608769620A}" destId="{87BF7896-20EA-4E8F-B6F4-A34EC5C9CB50}" srcOrd="2" destOrd="0" parTransId="{05E47BA5-F724-4AEE-9B5B-401F18E028E6}" sibTransId="{D63CE73E-35DE-48C3-8753-7648BC953C0D}"/>
    <dgm:cxn modelId="{5D9B3125-79DF-4C1A-AB86-4D167E1ED6BC}" type="presOf" srcId="{B059B0DE-AE0E-408C-98A7-05AB6DD73373}" destId="{9679B796-2B40-4D87-8578-52BF0C29AEB4}" srcOrd="0" destOrd="0" presId="urn:microsoft.com/office/officeart/2016/7/layout/RoundedRectangleTimeline"/>
    <dgm:cxn modelId="{BA5CF126-908D-4215-B2E2-AF7012301DA0}" srcId="{660CF888-26B9-4DCA-B7E0-A150825288D0}" destId="{BA1616FF-810F-45C9-9A2F-AC41CB3CC6BC}" srcOrd="0" destOrd="0" parTransId="{9544FBF8-477A-41E1-A1AC-3D721A7822EB}" sibTransId="{6F62B292-7542-4770-A5DA-AD6E93F9642D}"/>
    <dgm:cxn modelId="{32EF2862-2950-4DF8-BEA8-CD19460CCA31}" srcId="{E5B2E815-0D19-41DC-B01B-4D608769620A}" destId="{E4033A39-DCC4-4038-9562-AEDDBBB37A99}" srcOrd="1" destOrd="0" parTransId="{048EEAE6-78BA-4B00-B7BB-9C22DBB1E8F4}" sibTransId="{80AB0E5B-0C58-465D-A545-5B21133D2849}"/>
    <dgm:cxn modelId="{5E74CB62-E52E-4CEE-8AA1-9812BFC0D67E}" srcId="{E4033A39-DCC4-4038-9562-AEDDBBB37A99}" destId="{A4C0B4E4-70AD-4901-9E3F-7EA25DD6DAA1}" srcOrd="0" destOrd="0" parTransId="{701D9033-BAD3-4299-933F-A47AFDC2ECD0}" sibTransId="{657DB10D-2517-48AA-B970-6D815DBD4123}"/>
    <dgm:cxn modelId="{947C7663-DE86-43C7-B3C9-9F5928A23C68}" srcId="{E5B2E815-0D19-41DC-B01B-4D608769620A}" destId="{660CF888-26B9-4DCA-B7E0-A150825288D0}" srcOrd="3" destOrd="0" parTransId="{C1C2508F-5620-49AF-BFC7-5EF96CC474E3}" sibTransId="{197B6A99-6CC2-49FD-8495-CB34839ABB2C}"/>
    <dgm:cxn modelId="{B7BDCA73-65C2-4BF5-93F0-7A3D442F0CF3}" type="presOf" srcId="{BA1616FF-810F-45C9-9A2F-AC41CB3CC6BC}" destId="{36210ACA-E081-40B5-87EC-500863B13ADD}" srcOrd="0" destOrd="0" presId="urn:microsoft.com/office/officeart/2016/7/layout/RoundedRectangleTimeline"/>
    <dgm:cxn modelId="{465A5776-4A66-4B45-9D1D-8CF41D4CC45D}" type="presOf" srcId="{97DB74B5-36C1-4083-BE16-BE9779159093}" destId="{B54E50C8-30CD-4A49-B6D7-34D9AB2A3043}" srcOrd="0" destOrd="0" presId="urn:microsoft.com/office/officeart/2016/7/layout/RoundedRectangleTimeline"/>
    <dgm:cxn modelId="{4D2DF581-8128-4440-9E51-29109DC6ED52}" srcId="{87BF7896-20EA-4E8F-B6F4-A34EC5C9CB50}" destId="{43CBB0A2-9D75-4264-8A30-3E8974B40658}" srcOrd="0" destOrd="0" parTransId="{F806E590-5F8E-48A1-96AC-9E738290D2ED}" sibTransId="{20F77EFB-335C-4BC3-AD95-8421EDF343E6}"/>
    <dgm:cxn modelId="{97D15D88-2DC1-4956-9B64-C442B4AE1CB3}" srcId="{E5B2E815-0D19-41DC-B01B-4D608769620A}" destId="{97DB74B5-36C1-4083-BE16-BE9779159093}" srcOrd="4" destOrd="0" parTransId="{6C1A497B-059D-41D7-B22F-7BDC6CFD947A}" sibTransId="{F04D9720-1E1D-4133-9C2F-A9F070591B2B}"/>
    <dgm:cxn modelId="{CEC8B788-971E-422E-A8E4-A00BBB2E51D9}" type="presOf" srcId="{660CF888-26B9-4DCA-B7E0-A150825288D0}" destId="{AA687F1E-592A-4A16-9630-0E0C2D82BDEC}" srcOrd="0" destOrd="0" presId="urn:microsoft.com/office/officeart/2016/7/layout/RoundedRectangleTimeline"/>
    <dgm:cxn modelId="{958FAF8F-A77F-4AE4-A72A-8E643FA277FD}" type="presOf" srcId="{B54C8F6C-BE1E-4EAB-B7A0-48DE01FFAA36}" destId="{45A02F84-C6CB-43F5-AEE4-3EA66C2BD25F}" srcOrd="0" destOrd="0" presId="urn:microsoft.com/office/officeart/2016/7/layout/RoundedRectangleTimeline"/>
    <dgm:cxn modelId="{C8CAF48F-322D-43C3-A68B-40DA904320AC}" type="presOf" srcId="{E5B2E815-0D19-41DC-B01B-4D608769620A}" destId="{196C9F68-3606-4282-A4C6-4485F1280B5F}" srcOrd="0" destOrd="0" presId="urn:microsoft.com/office/officeart/2016/7/layout/RoundedRectangleTimeline"/>
    <dgm:cxn modelId="{CAF19795-26FD-4CD9-8E3B-7E7899F5E3D0}" type="presOf" srcId="{4259F840-24E7-476F-9F30-482E46395856}" destId="{E088D226-49D7-4C30-90DC-CA1755D98829}" srcOrd="0" destOrd="0" presId="urn:microsoft.com/office/officeart/2016/7/layout/RoundedRectangleTimeline"/>
    <dgm:cxn modelId="{AC2FC1A2-CF44-4033-8AAE-31C98C976AAD}" type="presOf" srcId="{E4033A39-DCC4-4038-9562-AEDDBBB37A99}" destId="{539615E2-3277-4D8E-8484-FF5088C8BF01}" srcOrd="0" destOrd="0" presId="urn:microsoft.com/office/officeart/2016/7/layout/RoundedRectangleTimeline"/>
    <dgm:cxn modelId="{941106B6-136C-474C-97D6-48D5BA0F2412}" type="presOf" srcId="{A4C0B4E4-70AD-4901-9E3F-7EA25DD6DAA1}" destId="{FEBD3C2A-A340-470A-A475-AE614EA07678}" srcOrd="0" destOrd="0" presId="urn:microsoft.com/office/officeart/2016/7/layout/RoundedRectangleTimeline"/>
    <dgm:cxn modelId="{770CA1CC-3DDD-451E-AE83-A71CA570260C}" srcId="{4259F840-24E7-476F-9F30-482E46395856}" destId="{B54C8F6C-BE1E-4EAB-B7A0-48DE01FFAA36}" srcOrd="0" destOrd="0" parTransId="{8DE7CD45-B7C0-432E-B819-6A7D97E31315}" sibTransId="{C33B8BEF-A818-4A2F-A99A-E2B29895E184}"/>
    <dgm:cxn modelId="{42EE41D1-3C16-4937-BB38-B076896C09A0}" srcId="{E5B2E815-0D19-41DC-B01B-4D608769620A}" destId="{4259F840-24E7-476F-9F30-482E46395856}" srcOrd="0" destOrd="0" parTransId="{FCE8068D-7E50-4749-A8D0-ADEDAC5637B3}" sibTransId="{DCC444A4-F20A-48F5-A61E-47BFFF185A57}"/>
    <dgm:cxn modelId="{4961C5D8-87CF-431D-8E8D-857C807E64B3}" srcId="{97DB74B5-36C1-4083-BE16-BE9779159093}" destId="{B059B0DE-AE0E-408C-98A7-05AB6DD73373}" srcOrd="0" destOrd="0" parTransId="{727AA871-1A31-445C-A336-3204D36FAC47}" sibTransId="{EB87680C-8ED2-476E-AF1D-D26D672907E1}"/>
    <dgm:cxn modelId="{0CA390ED-20D0-4931-9ED2-39898E967B4E}" type="presOf" srcId="{43CBB0A2-9D75-4264-8A30-3E8974B40658}" destId="{80CDBBF8-C6B4-4166-87C1-DC9120CC7586}" srcOrd="0" destOrd="0" presId="urn:microsoft.com/office/officeart/2016/7/layout/RoundedRectangleTimeline"/>
    <dgm:cxn modelId="{5354664C-1324-42A2-8E0C-8A734126CEDC}" type="presParOf" srcId="{196C9F68-3606-4282-A4C6-4485F1280B5F}" destId="{68D8AC18-502F-4825-B069-75605ADB3A40}" srcOrd="0" destOrd="0" presId="urn:microsoft.com/office/officeart/2016/7/layout/RoundedRectangleTimeline"/>
    <dgm:cxn modelId="{6348195D-50D8-4550-9B41-00B3DA9EB427}" type="presParOf" srcId="{68D8AC18-502F-4825-B069-75605ADB3A40}" destId="{E088D226-49D7-4C30-90DC-CA1755D98829}" srcOrd="0" destOrd="0" presId="urn:microsoft.com/office/officeart/2016/7/layout/RoundedRectangleTimeline"/>
    <dgm:cxn modelId="{C6708436-4913-4A18-9057-022E1E45D775}" type="presParOf" srcId="{68D8AC18-502F-4825-B069-75605ADB3A40}" destId="{45A02F84-C6CB-43F5-AEE4-3EA66C2BD25F}" srcOrd="1" destOrd="0" presId="urn:microsoft.com/office/officeart/2016/7/layout/RoundedRectangleTimeline"/>
    <dgm:cxn modelId="{5B4CF8B4-5862-4F3D-A120-627665A45E68}" type="presParOf" srcId="{68D8AC18-502F-4825-B069-75605ADB3A40}" destId="{6BA46904-CB7C-4538-BD49-D3891EF19552}" srcOrd="2" destOrd="0" presId="urn:microsoft.com/office/officeart/2016/7/layout/RoundedRectangleTimeline"/>
    <dgm:cxn modelId="{FFB4B971-221D-492E-BC0D-36F39758451A}" type="presParOf" srcId="{68D8AC18-502F-4825-B069-75605ADB3A40}" destId="{049FDBD0-77FE-49D1-A275-A272C8C5E426}" srcOrd="3" destOrd="0" presId="urn:microsoft.com/office/officeart/2016/7/layout/RoundedRectangleTimeline"/>
    <dgm:cxn modelId="{7B503000-2C47-4DD5-B24B-D6052C4C3CDE}" type="presParOf" srcId="{68D8AC18-502F-4825-B069-75605ADB3A40}" destId="{CB26EA94-33BB-4F98-9E1E-2237D4831263}" srcOrd="4" destOrd="0" presId="urn:microsoft.com/office/officeart/2016/7/layout/RoundedRectangleTimeline"/>
    <dgm:cxn modelId="{DE78CEF1-BE43-4E5A-9C91-92F8289167D0}" type="presParOf" srcId="{196C9F68-3606-4282-A4C6-4485F1280B5F}" destId="{606F1DBF-510E-4065-ACCB-3EBDA85CFB92}" srcOrd="1" destOrd="0" presId="urn:microsoft.com/office/officeart/2016/7/layout/RoundedRectangleTimeline"/>
    <dgm:cxn modelId="{74F95C78-3813-45AA-932B-C94A3B7513CB}" type="presParOf" srcId="{196C9F68-3606-4282-A4C6-4485F1280B5F}" destId="{07989479-D1A2-4D15-AA3A-B0CFFB9F91D9}" srcOrd="2" destOrd="0" presId="urn:microsoft.com/office/officeart/2016/7/layout/RoundedRectangleTimeline"/>
    <dgm:cxn modelId="{78714377-12E6-4F42-93F8-20E6C58A5CEA}" type="presParOf" srcId="{07989479-D1A2-4D15-AA3A-B0CFFB9F91D9}" destId="{539615E2-3277-4D8E-8484-FF5088C8BF01}" srcOrd="0" destOrd="0" presId="urn:microsoft.com/office/officeart/2016/7/layout/RoundedRectangleTimeline"/>
    <dgm:cxn modelId="{B18F6382-7271-4A16-839E-8201B423722C}" type="presParOf" srcId="{07989479-D1A2-4D15-AA3A-B0CFFB9F91D9}" destId="{FEBD3C2A-A340-470A-A475-AE614EA07678}" srcOrd="1" destOrd="0" presId="urn:microsoft.com/office/officeart/2016/7/layout/RoundedRectangleTimeline"/>
    <dgm:cxn modelId="{1FCB7BE4-0603-4EFE-8008-2BFEFE000DC7}" type="presParOf" srcId="{07989479-D1A2-4D15-AA3A-B0CFFB9F91D9}" destId="{080474C8-0FEA-4FD1-97F1-0978CFB4A37F}" srcOrd="2" destOrd="0" presId="urn:microsoft.com/office/officeart/2016/7/layout/RoundedRectangleTimeline"/>
    <dgm:cxn modelId="{FFACD6D5-3CE9-42AD-947E-A78AEF95B8FB}" type="presParOf" srcId="{07989479-D1A2-4D15-AA3A-B0CFFB9F91D9}" destId="{4797FB61-2602-4A58-81E6-6F133DB1E419}" srcOrd="3" destOrd="0" presId="urn:microsoft.com/office/officeart/2016/7/layout/RoundedRectangleTimeline"/>
    <dgm:cxn modelId="{BC46BA3B-AC60-4702-8307-9F913CF4B658}" type="presParOf" srcId="{07989479-D1A2-4D15-AA3A-B0CFFB9F91D9}" destId="{3ADF0AE3-D759-4F4F-8135-572855211847}" srcOrd="4" destOrd="0" presId="urn:microsoft.com/office/officeart/2016/7/layout/RoundedRectangleTimeline"/>
    <dgm:cxn modelId="{C4C49063-100B-4191-B846-2AFDB1730073}" type="presParOf" srcId="{196C9F68-3606-4282-A4C6-4485F1280B5F}" destId="{B0CD7A53-7149-45F2-83E8-36717D7878A1}" srcOrd="3" destOrd="0" presId="urn:microsoft.com/office/officeart/2016/7/layout/RoundedRectangleTimeline"/>
    <dgm:cxn modelId="{46F7084B-A873-4467-94F4-3AD8C57AA15B}" type="presParOf" srcId="{196C9F68-3606-4282-A4C6-4485F1280B5F}" destId="{FB379A6E-C0F9-420B-90FC-2785E757E6AE}" srcOrd="4" destOrd="0" presId="urn:microsoft.com/office/officeart/2016/7/layout/RoundedRectangleTimeline"/>
    <dgm:cxn modelId="{57342C4D-7AF4-4D0C-AB41-7215FDB8FE71}" type="presParOf" srcId="{FB379A6E-C0F9-420B-90FC-2785E757E6AE}" destId="{9D82041D-873A-4600-A9C7-C0A0ADFB138B}" srcOrd="0" destOrd="0" presId="urn:microsoft.com/office/officeart/2016/7/layout/RoundedRectangleTimeline"/>
    <dgm:cxn modelId="{30E8D157-1732-4DB0-8B12-69814E347461}" type="presParOf" srcId="{FB379A6E-C0F9-420B-90FC-2785E757E6AE}" destId="{80CDBBF8-C6B4-4166-87C1-DC9120CC7586}" srcOrd="1" destOrd="0" presId="urn:microsoft.com/office/officeart/2016/7/layout/RoundedRectangleTimeline"/>
    <dgm:cxn modelId="{7E25EDCE-0445-4BA4-987C-8BE2C213576D}" type="presParOf" srcId="{FB379A6E-C0F9-420B-90FC-2785E757E6AE}" destId="{89759DE5-9F8A-470E-A6D8-F13BB4DEE93D}" srcOrd="2" destOrd="0" presId="urn:microsoft.com/office/officeart/2016/7/layout/RoundedRectangleTimeline"/>
    <dgm:cxn modelId="{94CDA7E7-E9EA-4F04-A2A9-1FEA663F463A}" type="presParOf" srcId="{FB379A6E-C0F9-420B-90FC-2785E757E6AE}" destId="{07CCF286-8B46-4A20-ACAC-84BA2D6EFBBC}" srcOrd="3" destOrd="0" presId="urn:microsoft.com/office/officeart/2016/7/layout/RoundedRectangleTimeline"/>
    <dgm:cxn modelId="{2EF8748D-BCF1-428A-92FE-83430C7C7B7A}" type="presParOf" srcId="{FB379A6E-C0F9-420B-90FC-2785E757E6AE}" destId="{4624FC32-5405-42B1-B5CC-DF0659852A58}" srcOrd="4" destOrd="0" presId="urn:microsoft.com/office/officeart/2016/7/layout/RoundedRectangleTimeline"/>
    <dgm:cxn modelId="{EBC6C4B1-C34F-422A-A8DD-FC2F19BCEB5C}" type="presParOf" srcId="{196C9F68-3606-4282-A4C6-4485F1280B5F}" destId="{59F6C2B0-B773-4ADB-86AA-E3CF7680518A}" srcOrd="5" destOrd="0" presId="urn:microsoft.com/office/officeart/2016/7/layout/RoundedRectangleTimeline"/>
    <dgm:cxn modelId="{B44021F9-64F2-42AF-8887-CE643D474544}" type="presParOf" srcId="{196C9F68-3606-4282-A4C6-4485F1280B5F}" destId="{B0E1F84C-D563-44BC-8BD7-46D8F837902A}" srcOrd="6" destOrd="0" presId="urn:microsoft.com/office/officeart/2016/7/layout/RoundedRectangleTimeline"/>
    <dgm:cxn modelId="{FCA62D8C-0836-470B-887D-2F5190C1E251}" type="presParOf" srcId="{B0E1F84C-D563-44BC-8BD7-46D8F837902A}" destId="{AA687F1E-592A-4A16-9630-0E0C2D82BDEC}" srcOrd="0" destOrd="0" presId="urn:microsoft.com/office/officeart/2016/7/layout/RoundedRectangleTimeline"/>
    <dgm:cxn modelId="{4C911D76-BB97-4623-868F-355DF8DF2AAB}" type="presParOf" srcId="{B0E1F84C-D563-44BC-8BD7-46D8F837902A}" destId="{36210ACA-E081-40B5-87EC-500863B13ADD}" srcOrd="1" destOrd="0" presId="urn:microsoft.com/office/officeart/2016/7/layout/RoundedRectangleTimeline"/>
    <dgm:cxn modelId="{C8C41DEA-3865-4846-8FD4-E6DFCC957E91}" type="presParOf" srcId="{B0E1F84C-D563-44BC-8BD7-46D8F837902A}" destId="{EA3C7446-024E-4EEF-BED4-FFB1F2246CF3}" srcOrd="2" destOrd="0" presId="urn:microsoft.com/office/officeart/2016/7/layout/RoundedRectangleTimeline"/>
    <dgm:cxn modelId="{22828323-B902-4F1B-89BB-C3A7000232ED}" type="presParOf" srcId="{B0E1F84C-D563-44BC-8BD7-46D8F837902A}" destId="{FDC60305-8FBB-44FD-9B53-CDBFE9F7FDD0}" srcOrd="3" destOrd="0" presId="urn:microsoft.com/office/officeart/2016/7/layout/RoundedRectangleTimeline"/>
    <dgm:cxn modelId="{1F4954B3-28D9-4959-A137-A17D9A25E472}" type="presParOf" srcId="{B0E1F84C-D563-44BC-8BD7-46D8F837902A}" destId="{24F9A8F5-7105-4D28-A633-EB8EEF371211}" srcOrd="4" destOrd="0" presId="urn:microsoft.com/office/officeart/2016/7/layout/RoundedRectangleTimeline"/>
    <dgm:cxn modelId="{E5C70CFA-FDF3-429E-9DC4-FCC0A221C639}" type="presParOf" srcId="{196C9F68-3606-4282-A4C6-4485F1280B5F}" destId="{F1F5E13B-2672-4759-B561-13FA519AB496}" srcOrd="7" destOrd="0" presId="urn:microsoft.com/office/officeart/2016/7/layout/RoundedRectangleTimeline"/>
    <dgm:cxn modelId="{2E1BA3A4-18DB-49E6-9DF9-3510522C180C}" type="presParOf" srcId="{196C9F68-3606-4282-A4C6-4485F1280B5F}" destId="{03163906-36D6-4FB8-BB18-E04FA84A47A6}" srcOrd="8" destOrd="0" presId="urn:microsoft.com/office/officeart/2016/7/layout/RoundedRectangleTimeline"/>
    <dgm:cxn modelId="{6FDBCE34-B62A-4AB3-92F1-8B57B7B1B86B}" type="presParOf" srcId="{03163906-36D6-4FB8-BB18-E04FA84A47A6}" destId="{B54E50C8-30CD-4A49-B6D7-34D9AB2A3043}" srcOrd="0" destOrd="0" presId="urn:microsoft.com/office/officeart/2016/7/layout/RoundedRectangleTimeline"/>
    <dgm:cxn modelId="{33895046-1F00-4017-9E23-59160C869AAA}" type="presParOf" srcId="{03163906-36D6-4FB8-BB18-E04FA84A47A6}" destId="{9679B796-2B40-4D87-8578-52BF0C29AEB4}" srcOrd="1" destOrd="0" presId="urn:microsoft.com/office/officeart/2016/7/layout/RoundedRectangleTimeline"/>
    <dgm:cxn modelId="{12ECDFF8-EE38-4217-84A5-B6DB76365A88}" type="presParOf" srcId="{03163906-36D6-4FB8-BB18-E04FA84A47A6}" destId="{894318B2-70C4-403D-BE3D-359CAB62002A}" srcOrd="2" destOrd="0" presId="urn:microsoft.com/office/officeart/2016/7/layout/RoundedRectangleTimeline"/>
    <dgm:cxn modelId="{DB815251-1804-4927-8D3C-488788811B42}" type="presParOf" srcId="{03163906-36D6-4FB8-BB18-E04FA84A47A6}" destId="{C2518668-97A8-402E-BC0D-09AE8E2ABBE2}" srcOrd="3" destOrd="0" presId="urn:microsoft.com/office/officeart/2016/7/layout/RoundedRectangleTimeline"/>
    <dgm:cxn modelId="{E71AA971-1AAE-4077-BE68-1019D6BC222D}" type="presParOf" srcId="{03163906-36D6-4FB8-BB18-E04FA84A47A6}" destId="{B8E1DD63-FDF0-4B15-85B7-2053E048AAC9}" srcOrd="4" destOrd="0" presId="urn:microsoft.com/office/officeart/2016/7/layout/RoundedRectangle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88D226-49D7-4C30-90DC-CA1755D98829}">
      <dsp:nvSpPr>
        <dsp:cNvPr id="0" name=""/>
        <dsp:cNvSpPr/>
      </dsp:nvSpPr>
      <dsp:spPr>
        <a:xfrm rot="16200000">
          <a:off x="1331019" y="1248365"/>
          <a:ext cx="435133" cy="1854606"/>
        </a:xfrm>
        <a:prstGeom prst="round2SameRect">
          <a:avLst/>
        </a:prstGeom>
        <a:solidFill>
          <a:schemeClr val="accent1"/>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1">
          <a:noAutofit/>
        </a:bodyPr>
        <a:lstStyle/>
        <a:p>
          <a:pPr marL="0" lvl="0" indent="0" algn="ctr" defTabSz="577850">
            <a:lnSpc>
              <a:spcPct val="90000"/>
            </a:lnSpc>
            <a:spcBef>
              <a:spcPct val="0"/>
            </a:spcBef>
            <a:spcAft>
              <a:spcPct val="35000"/>
            </a:spcAft>
            <a:buNone/>
          </a:pPr>
          <a:r>
            <a:rPr lang="en-US" sz="1300" kern="1200" dirty="0"/>
            <a:t>Title</a:t>
          </a:r>
        </a:p>
      </dsp:txBody>
      <dsp:txXfrm rot="5400000">
        <a:off x="642524" y="1979343"/>
        <a:ext cx="1833365" cy="392651"/>
      </dsp:txXfrm>
    </dsp:sp>
    <dsp:sp modelId="{45A02F84-C6CB-43F5-AEE4-3EA66C2BD25F}">
      <dsp:nvSpPr>
        <dsp:cNvPr id="0" name=""/>
        <dsp:cNvSpPr/>
      </dsp:nvSpPr>
      <dsp:spPr>
        <a:xfrm>
          <a:off x="3080" y="0"/>
          <a:ext cx="3091011" cy="15229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99060" numCol="1" spcCol="1270" anchor="b" anchorCtr="1">
          <a:noAutofit/>
        </a:bodyPr>
        <a:lstStyle/>
        <a:p>
          <a:pPr marL="0" lvl="0" indent="0" algn="ctr" defTabSz="577850">
            <a:lnSpc>
              <a:spcPct val="90000"/>
            </a:lnSpc>
            <a:spcBef>
              <a:spcPct val="0"/>
            </a:spcBef>
            <a:spcAft>
              <a:spcPct val="35000"/>
            </a:spcAft>
            <a:buNone/>
          </a:pPr>
          <a:r>
            <a:rPr lang="en-US" sz="1300" b="0" i="0" u="none" kern="1200" dirty="0"/>
            <a:t>To start a presentation, go to the Slide Show tab, and select From Beginning.</a:t>
          </a:r>
          <a:endParaRPr lang="en-US" sz="1300" kern="1200" dirty="0"/>
        </a:p>
      </dsp:txBody>
      <dsp:txXfrm>
        <a:off x="3080" y="0"/>
        <a:ext cx="3091011" cy="1522968"/>
      </dsp:txXfrm>
    </dsp:sp>
    <dsp:sp modelId="{6BA46904-CB7C-4538-BD49-D3891EF19552}">
      <dsp:nvSpPr>
        <dsp:cNvPr id="0" name=""/>
        <dsp:cNvSpPr/>
      </dsp:nvSpPr>
      <dsp:spPr>
        <a:xfrm>
          <a:off x="1548586" y="1609995"/>
          <a:ext cx="0" cy="348107"/>
        </a:xfrm>
        <a:prstGeom prst="line">
          <a:avLst/>
        </a:prstGeom>
        <a:noFill/>
        <a:ln w="6350" cap="flat" cmpd="sng" algn="ctr">
          <a:solidFill>
            <a:schemeClr val="accent1"/>
          </a:solidFill>
          <a:prstDash val="dash"/>
          <a:miter lim="800000"/>
        </a:ln>
        <a:effectLst/>
      </dsp:spPr>
      <dsp:style>
        <a:lnRef idx="1">
          <a:scrgbClr r="0" g="0" b="0"/>
        </a:lnRef>
        <a:fillRef idx="0">
          <a:scrgbClr r="0" g="0" b="0"/>
        </a:fillRef>
        <a:effectRef idx="0">
          <a:scrgbClr r="0" g="0" b="0"/>
        </a:effectRef>
        <a:fontRef idx="minor"/>
      </dsp:style>
    </dsp:sp>
    <dsp:sp modelId="{049FDBD0-77FE-49D1-A275-A272C8C5E426}">
      <dsp:nvSpPr>
        <dsp:cNvPr id="0" name=""/>
        <dsp:cNvSpPr/>
      </dsp:nvSpPr>
      <dsp:spPr>
        <a:xfrm>
          <a:off x="1505073" y="1522968"/>
          <a:ext cx="87026" cy="87026"/>
        </a:xfrm>
        <a:prstGeom prst="ellipse">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39615E2-3277-4D8E-8484-FF5088C8BF01}">
      <dsp:nvSpPr>
        <dsp:cNvPr id="0" name=""/>
        <dsp:cNvSpPr/>
      </dsp:nvSpPr>
      <dsp:spPr>
        <a:xfrm>
          <a:off x="2475889" y="1958102"/>
          <a:ext cx="1854606" cy="435133"/>
        </a:xfrm>
        <a:prstGeom prst="rect">
          <a:avLst/>
        </a:prstGeom>
        <a:solidFill>
          <a:schemeClr val="accent4"/>
        </a:solidFill>
        <a:ln w="127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1">
          <a:noAutofit/>
        </a:bodyPr>
        <a:lstStyle/>
        <a:p>
          <a:pPr marL="0" lvl="0" indent="0" algn="ctr" defTabSz="577850">
            <a:lnSpc>
              <a:spcPct val="90000"/>
            </a:lnSpc>
            <a:spcBef>
              <a:spcPct val="0"/>
            </a:spcBef>
            <a:spcAft>
              <a:spcPct val="35000"/>
            </a:spcAft>
            <a:buNone/>
          </a:pPr>
          <a:r>
            <a:rPr lang="en-US" sz="1300" kern="1200" dirty="0"/>
            <a:t>Title</a:t>
          </a:r>
        </a:p>
      </dsp:txBody>
      <dsp:txXfrm>
        <a:off x="2475889" y="1958102"/>
        <a:ext cx="1854606" cy="435133"/>
      </dsp:txXfrm>
    </dsp:sp>
    <dsp:sp modelId="{FEBD3C2A-A340-470A-A475-AE614EA07678}">
      <dsp:nvSpPr>
        <dsp:cNvPr id="0" name=""/>
        <dsp:cNvSpPr/>
      </dsp:nvSpPr>
      <dsp:spPr>
        <a:xfrm>
          <a:off x="1857687" y="2828369"/>
          <a:ext cx="3091011" cy="15229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9060" rIns="0" bIns="0" numCol="1" spcCol="1270" anchor="t" anchorCtr="1">
          <a:noAutofit/>
        </a:bodyPr>
        <a:lstStyle/>
        <a:p>
          <a:pPr marL="0" lvl="0" indent="0" algn="ctr" defTabSz="577850">
            <a:lnSpc>
              <a:spcPct val="90000"/>
            </a:lnSpc>
            <a:spcBef>
              <a:spcPct val="0"/>
            </a:spcBef>
            <a:spcAft>
              <a:spcPct val="35000"/>
            </a:spcAft>
            <a:buNone/>
          </a:pPr>
          <a:r>
            <a:rPr lang="en-US" sz="1300" b="0" i="0" u="none" kern="1200" dirty="0"/>
            <a:t>To display Presenter view, in Slide Show view, on the control bar at the bottom left select the three dots, and then Show Presenter View. </a:t>
          </a:r>
          <a:endParaRPr lang="en-US" sz="1300" kern="1200" dirty="0"/>
        </a:p>
      </dsp:txBody>
      <dsp:txXfrm>
        <a:off x="1857687" y="2828369"/>
        <a:ext cx="3091011" cy="1522968"/>
      </dsp:txXfrm>
    </dsp:sp>
    <dsp:sp modelId="{080474C8-0FEA-4FD1-97F1-0978CFB4A37F}">
      <dsp:nvSpPr>
        <dsp:cNvPr id="0" name=""/>
        <dsp:cNvSpPr/>
      </dsp:nvSpPr>
      <dsp:spPr>
        <a:xfrm>
          <a:off x="3403193" y="2393235"/>
          <a:ext cx="0" cy="348107"/>
        </a:xfrm>
        <a:prstGeom prst="line">
          <a:avLst/>
        </a:prstGeom>
        <a:noFill/>
        <a:ln w="6350" cap="flat" cmpd="sng" algn="ctr">
          <a:solidFill>
            <a:schemeClr val="accent4"/>
          </a:solidFill>
          <a:prstDash val="dash"/>
          <a:miter lim="800000"/>
        </a:ln>
        <a:effectLst/>
      </dsp:spPr>
      <dsp:style>
        <a:lnRef idx="1">
          <a:scrgbClr r="0" g="0" b="0"/>
        </a:lnRef>
        <a:fillRef idx="0">
          <a:scrgbClr r="0" g="0" b="0"/>
        </a:fillRef>
        <a:effectRef idx="0">
          <a:scrgbClr r="0" g="0" b="0"/>
        </a:effectRef>
        <a:fontRef idx="minor"/>
      </dsp:style>
    </dsp:sp>
    <dsp:sp modelId="{4797FB61-2602-4A58-81E6-6F133DB1E419}">
      <dsp:nvSpPr>
        <dsp:cNvPr id="0" name=""/>
        <dsp:cNvSpPr/>
      </dsp:nvSpPr>
      <dsp:spPr>
        <a:xfrm>
          <a:off x="3359679" y="2741342"/>
          <a:ext cx="87026" cy="87026"/>
        </a:xfrm>
        <a:prstGeom prst="ellipse">
          <a:avLst/>
        </a:prstGeom>
        <a:solidFill>
          <a:schemeClr val="accent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D82041D-873A-4600-A9C7-C0A0ADFB138B}">
      <dsp:nvSpPr>
        <dsp:cNvPr id="0" name=""/>
        <dsp:cNvSpPr/>
      </dsp:nvSpPr>
      <dsp:spPr>
        <a:xfrm>
          <a:off x="4330496" y="1958102"/>
          <a:ext cx="1854606" cy="435133"/>
        </a:xfrm>
        <a:prstGeom prst="rect">
          <a:avLst/>
        </a:prstGeom>
        <a:solidFill>
          <a:schemeClr val="accent5"/>
        </a:solidFill>
        <a:ln w="12700" cap="flat" cmpd="sng" algn="ctr">
          <a:solidFill>
            <a:schemeClr val="accent5"/>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1">
          <a:noAutofit/>
        </a:bodyPr>
        <a:lstStyle/>
        <a:p>
          <a:pPr marL="0" lvl="0" indent="0" algn="ctr" defTabSz="577850">
            <a:lnSpc>
              <a:spcPct val="90000"/>
            </a:lnSpc>
            <a:spcBef>
              <a:spcPct val="0"/>
            </a:spcBef>
            <a:spcAft>
              <a:spcPct val="35000"/>
            </a:spcAft>
            <a:buNone/>
          </a:pPr>
          <a:r>
            <a:rPr lang="en-US" sz="1300" kern="1200" dirty="0"/>
            <a:t>Title</a:t>
          </a:r>
        </a:p>
      </dsp:txBody>
      <dsp:txXfrm>
        <a:off x="4330496" y="1958102"/>
        <a:ext cx="1854606" cy="435133"/>
      </dsp:txXfrm>
    </dsp:sp>
    <dsp:sp modelId="{80CDBBF8-C6B4-4166-87C1-DC9120CC7586}">
      <dsp:nvSpPr>
        <dsp:cNvPr id="0" name=""/>
        <dsp:cNvSpPr/>
      </dsp:nvSpPr>
      <dsp:spPr>
        <a:xfrm>
          <a:off x="3712294" y="0"/>
          <a:ext cx="3091011" cy="15229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99060" numCol="1" spcCol="1270" anchor="b" anchorCtr="1">
          <a:noAutofit/>
        </a:bodyPr>
        <a:lstStyle/>
        <a:p>
          <a:pPr marL="0" lvl="0" indent="0" algn="ctr" defTabSz="577850">
            <a:lnSpc>
              <a:spcPct val="90000"/>
            </a:lnSpc>
            <a:spcBef>
              <a:spcPct val="0"/>
            </a:spcBef>
            <a:spcAft>
              <a:spcPct val="35000"/>
            </a:spcAft>
            <a:buNone/>
          </a:pPr>
          <a:r>
            <a:rPr lang="en-US" sz="1300" b="0" i="0" u="none" kern="1200" dirty="0"/>
            <a:t>During your presentation, the speaker notes are visible on your monitor, but aren't visible to the audience. </a:t>
          </a:r>
          <a:endParaRPr lang="en-US" sz="1300" kern="1200" dirty="0"/>
        </a:p>
      </dsp:txBody>
      <dsp:txXfrm>
        <a:off x="3712294" y="0"/>
        <a:ext cx="3091011" cy="1522968"/>
      </dsp:txXfrm>
    </dsp:sp>
    <dsp:sp modelId="{89759DE5-9F8A-470E-A6D8-F13BB4DEE93D}">
      <dsp:nvSpPr>
        <dsp:cNvPr id="0" name=""/>
        <dsp:cNvSpPr/>
      </dsp:nvSpPr>
      <dsp:spPr>
        <a:xfrm>
          <a:off x="5257799" y="1609995"/>
          <a:ext cx="0" cy="348107"/>
        </a:xfrm>
        <a:prstGeom prst="line">
          <a:avLst/>
        </a:prstGeom>
        <a:noFill/>
        <a:ln w="6350" cap="flat" cmpd="sng" algn="ctr">
          <a:solidFill>
            <a:schemeClr val="accent5"/>
          </a:solidFill>
          <a:prstDash val="dash"/>
          <a:miter lim="800000"/>
        </a:ln>
        <a:effectLst/>
      </dsp:spPr>
      <dsp:style>
        <a:lnRef idx="1">
          <a:scrgbClr r="0" g="0" b="0"/>
        </a:lnRef>
        <a:fillRef idx="0">
          <a:scrgbClr r="0" g="0" b="0"/>
        </a:fillRef>
        <a:effectRef idx="0">
          <a:scrgbClr r="0" g="0" b="0"/>
        </a:effectRef>
        <a:fontRef idx="minor"/>
      </dsp:style>
    </dsp:sp>
    <dsp:sp modelId="{07CCF286-8B46-4A20-ACAC-84BA2D6EFBBC}">
      <dsp:nvSpPr>
        <dsp:cNvPr id="0" name=""/>
        <dsp:cNvSpPr/>
      </dsp:nvSpPr>
      <dsp:spPr>
        <a:xfrm>
          <a:off x="5214286" y="1522968"/>
          <a:ext cx="87026" cy="87026"/>
        </a:xfrm>
        <a:prstGeom prst="ellipse">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A687F1E-592A-4A16-9630-0E0C2D82BDEC}">
      <dsp:nvSpPr>
        <dsp:cNvPr id="0" name=""/>
        <dsp:cNvSpPr/>
      </dsp:nvSpPr>
      <dsp:spPr>
        <a:xfrm>
          <a:off x="6185103" y="1958102"/>
          <a:ext cx="1854606" cy="435133"/>
        </a:xfrm>
        <a:prstGeom prst="rect">
          <a:avLst/>
        </a:prstGeom>
        <a:solidFill>
          <a:schemeClr val="accent6"/>
        </a:solidFill>
        <a:ln w="12700" cap="flat" cmpd="sng" algn="ctr">
          <a:solidFill>
            <a:schemeClr val="accent6"/>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1">
          <a:noAutofit/>
        </a:bodyPr>
        <a:lstStyle/>
        <a:p>
          <a:pPr marL="0" lvl="0" indent="0" algn="ctr" defTabSz="577850">
            <a:lnSpc>
              <a:spcPct val="90000"/>
            </a:lnSpc>
            <a:spcBef>
              <a:spcPct val="0"/>
            </a:spcBef>
            <a:spcAft>
              <a:spcPct val="35000"/>
            </a:spcAft>
            <a:buNone/>
          </a:pPr>
          <a:r>
            <a:rPr lang="en-US" sz="1300" kern="1200" dirty="0"/>
            <a:t>Title</a:t>
          </a:r>
        </a:p>
      </dsp:txBody>
      <dsp:txXfrm>
        <a:off x="6185103" y="1958102"/>
        <a:ext cx="1854606" cy="435133"/>
      </dsp:txXfrm>
    </dsp:sp>
    <dsp:sp modelId="{36210ACA-E081-40B5-87EC-500863B13ADD}">
      <dsp:nvSpPr>
        <dsp:cNvPr id="0" name=""/>
        <dsp:cNvSpPr/>
      </dsp:nvSpPr>
      <dsp:spPr>
        <a:xfrm>
          <a:off x="5566901" y="2828369"/>
          <a:ext cx="3091011" cy="15229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9060" rIns="0" bIns="0" numCol="1" spcCol="1270" anchor="t" anchorCtr="1">
          <a:noAutofit/>
        </a:bodyPr>
        <a:lstStyle/>
        <a:p>
          <a:pPr marL="0" lvl="0" indent="0" algn="ctr" defTabSz="577850">
            <a:lnSpc>
              <a:spcPct val="90000"/>
            </a:lnSpc>
            <a:spcBef>
              <a:spcPct val="0"/>
            </a:spcBef>
            <a:spcAft>
              <a:spcPct val="35000"/>
            </a:spcAft>
            <a:buNone/>
          </a:pPr>
          <a:r>
            <a:rPr lang="en-US" sz="1300" b="0" i="0" u="none" kern="1200" dirty="0"/>
            <a:t>The Notes pane is a box that appears below each slide. Tap it to add notes. </a:t>
          </a:r>
          <a:endParaRPr lang="en-US" sz="1300" kern="1200" dirty="0"/>
        </a:p>
      </dsp:txBody>
      <dsp:txXfrm>
        <a:off x="5566901" y="2828369"/>
        <a:ext cx="3091011" cy="1522968"/>
      </dsp:txXfrm>
    </dsp:sp>
    <dsp:sp modelId="{EA3C7446-024E-4EEF-BED4-FFB1F2246CF3}">
      <dsp:nvSpPr>
        <dsp:cNvPr id="0" name=""/>
        <dsp:cNvSpPr/>
      </dsp:nvSpPr>
      <dsp:spPr>
        <a:xfrm>
          <a:off x="7112406" y="2393235"/>
          <a:ext cx="0" cy="348107"/>
        </a:xfrm>
        <a:prstGeom prst="line">
          <a:avLst/>
        </a:prstGeom>
        <a:noFill/>
        <a:ln w="6350" cap="flat" cmpd="sng" algn="ctr">
          <a:solidFill>
            <a:schemeClr val="accent6"/>
          </a:solidFill>
          <a:prstDash val="dash"/>
          <a:miter lim="800000"/>
        </a:ln>
        <a:effectLst/>
      </dsp:spPr>
      <dsp:style>
        <a:lnRef idx="1">
          <a:scrgbClr r="0" g="0" b="0"/>
        </a:lnRef>
        <a:fillRef idx="0">
          <a:scrgbClr r="0" g="0" b="0"/>
        </a:fillRef>
        <a:effectRef idx="0">
          <a:scrgbClr r="0" g="0" b="0"/>
        </a:effectRef>
        <a:fontRef idx="minor"/>
      </dsp:style>
    </dsp:sp>
    <dsp:sp modelId="{FDC60305-8FBB-44FD-9B53-CDBFE9F7FDD0}">
      <dsp:nvSpPr>
        <dsp:cNvPr id="0" name=""/>
        <dsp:cNvSpPr/>
      </dsp:nvSpPr>
      <dsp:spPr>
        <a:xfrm>
          <a:off x="7068893" y="2741342"/>
          <a:ext cx="87026" cy="87026"/>
        </a:xfrm>
        <a:prstGeom prst="ellipse">
          <a:avLst/>
        </a:prstGeom>
        <a:solidFill>
          <a:schemeClr val="accent6"/>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54E50C8-30CD-4A49-B6D7-34D9AB2A3043}">
      <dsp:nvSpPr>
        <dsp:cNvPr id="0" name=""/>
        <dsp:cNvSpPr/>
      </dsp:nvSpPr>
      <dsp:spPr>
        <a:xfrm rot="5400000">
          <a:off x="8749446" y="1248365"/>
          <a:ext cx="435133" cy="1854606"/>
        </a:xfrm>
        <a:prstGeom prst="round2SameRect">
          <a:avLst/>
        </a:prstGeom>
        <a:solidFill>
          <a:schemeClr val="accent6">
            <a:lumMod val="7500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1">
          <a:noAutofit/>
        </a:bodyPr>
        <a:lstStyle/>
        <a:p>
          <a:pPr marL="0" lvl="0" indent="0" algn="ctr" defTabSz="577850">
            <a:lnSpc>
              <a:spcPct val="90000"/>
            </a:lnSpc>
            <a:spcBef>
              <a:spcPct val="0"/>
            </a:spcBef>
            <a:spcAft>
              <a:spcPct val="35000"/>
            </a:spcAft>
            <a:buNone/>
          </a:pPr>
          <a:r>
            <a:rPr lang="en-US" sz="1300" kern="1200" dirty="0"/>
            <a:t>Title</a:t>
          </a:r>
        </a:p>
      </dsp:txBody>
      <dsp:txXfrm rot="-5400000">
        <a:off x="8039710" y="1979343"/>
        <a:ext cx="1833365" cy="392651"/>
      </dsp:txXfrm>
    </dsp:sp>
    <dsp:sp modelId="{9679B796-2B40-4D87-8578-52BF0C29AEB4}">
      <dsp:nvSpPr>
        <dsp:cNvPr id="0" name=""/>
        <dsp:cNvSpPr/>
      </dsp:nvSpPr>
      <dsp:spPr>
        <a:xfrm>
          <a:off x="7421507" y="0"/>
          <a:ext cx="3091011" cy="15229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99060" numCol="1" spcCol="1270" anchor="b" anchorCtr="1">
          <a:noAutofit/>
        </a:bodyPr>
        <a:lstStyle/>
        <a:p>
          <a:pPr marL="0" lvl="0" indent="0" algn="ctr" defTabSz="577850">
            <a:lnSpc>
              <a:spcPct val="90000"/>
            </a:lnSpc>
            <a:spcBef>
              <a:spcPct val="0"/>
            </a:spcBef>
            <a:spcAft>
              <a:spcPct val="35000"/>
            </a:spcAft>
            <a:buNone/>
          </a:pPr>
          <a:r>
            <a:rPr lang="en-US" sz="1300" b="0" i="0" u="none" kern="1200" dirty="0"/>
            <a:t>If you don’t see the Notes pane or it is completely minimized, click Notes on the task bar across the bottom of the PowerPoint window. </a:t>
          </a:r>
          <a:endParaRPr lang="en-US" sz="1300" kern="1200" dirty="0"/>
        </a:p>
      </dsp:txBody>
      <dsp:txXfrm>
        <a:off x="7421507" y="0"/>
        <a:ext cx="3091011" cy="1522968"/>
      </dsp:txXfrm>
    </dsp:sp>
    <dsp:sp modelId="{894318B2-70C4-403D-BE3D-359CAB62002A}">
      <dsp:nvSpPr>
        <dsp:cNvPr id="0" name=""/>
        <dsp:cNvSpPr/>
      </dsp:nvSpPr>
      <dsp:spPr>
        <a:xfrm>
          <a:off x="8967013" y="1609995"/>
          <a:ext cx="0" cy="348107"/>
        </a:xfrm>
        <a:prstGeom prst="line">
          <a:avLst/>
        </a:prstGeom>
        <a:noFill/>
        <a:ln w="6350" cap="flat" cmpd="sng" algn="ctr">
          <a:solidFill>
            <a:schemeClr val="accent6">
              <a:lumMod val="75000"/>
            </a:schemeClr>
          </a:solidFill>
          <a:prstDash val="dash"/>
          <a:miter lim="800000"/>
        </a:ln>
        <a:effectLst/>
      </dsp:spPr>
      <dsp:style>
        <a:lnRef idx="1">
          <a:scrgbClr r="0" g="0" b="0"/>
        </a:lnRef>
        <a:fillRef idx="0">
          <a:scrgbClr r="0" g="0" b="0"/>
        </a:fillRef>
        <a:effectRef idx="0">
          <a:scrgbClr r="0" g="0" b="0"/>
        </a:effectRef>
        <a:fontRef idx="minor"/>
      </dsp:style>
    </dsp:sp>
    <dsp:sp modelId="{C2518668-97A8-402E-BC0D-09AE8E2ABBE2}">
      <dsp:nvSpPr>
        <dsp:cNvPr id="0" name=""/>
        <dsp:cNvSpPr/>
      </dsp:nvSpPr>
      <dsp:spPr>
        <a:xfrm>
          <a:off x="8923500" y="1522968"/>
          <a:ext cx="87026" cy="87026"/>
        </a:xfrm>
        <a:prstGeom prst="ellipse">
          <a:avLst/>
        </a:prstGeom>
        <a:solidFill>
          <a:schemeClr val="accent6">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6/7/layout/RoundedRectangleTimeline">
  <dgm:title val="Rounded Rectangle Timeline"/>
  <dgm:desc val="Use to show a list of events in chronological order. An invisible box contains the description while the date is shown in rectangles, except for the first and last node where the corners of the rectangle are rounded. It can display large amount of text and long descriptive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 val="18"/>
      <dgm:constr type="primFontSz" for="des" forName="Childtext" val="18"/>
      <dgm:constr type="primFontSz" for="des" forName="Childtext" refType="primFontSz" refFor="des" refForName="parent" op="lte"/>
      <dgm:constr type="w" for="ch" forName="composite" refType="w"/>
      <dgm:constr type="h" for="ch" forName="composite" refType="h"/>
      <dgm:constr type="w" for="ch" forName="spaceBetweenRectangles" refType="w" refFor="ch" refForName="composite" fact="-0.4"/>
      <dgm:constr type="w" for="ch" ptType="sibTrans" op="equ"/>
      <dgm:constr type="primFontSz" for="des" forName="parent" op="equ"/>
      <dgm:constr type="primFontSz" for="des" forName="Childtext" op="equ"/>
      <dgm:constr type="primFontSz" for="des" forName="parent1" val="18"/>
      <dgm:constr type="primFontSz" for="des" forName="Childtext1" val="18"/>
      <dgm:constr type="primFontSz" for="des" forName="Childtext1" refType="primFontSz" refFor="des" refForName="parent1" op="lte"/>
      <dgm:constr type="w" for="ch" forName="composite1" refType="w"/>
      <dgm:constr type="h" for="ch" forName="composite1" refType="h"/>
      <dgm:constr type="w" for="ch" forName="spaceBetweenRectangles1" refType="w" refFor="ch" refForName="composite1" fact="-0.4"/>
      <dgm:constr type="primFontSz" for="des" forName="parent1" op="equ"/>
      <dgm:constr type="primFontSz" for="des" forName="Childtext1" op="equ"/>
    </dgm:constrLst>
    <dgm:choose name="layoutByNodeCnt">
      <dgm:if name="twoOrLessNodes" axis="ch" ptType="node" func="cnt" op="lte" val="2">
        <dgm:forEach name="nodesForEach" axis="ch" ptType="node">
          <dgm:layoutNode name="composite">
            <dgm:alg type="composite"/>
            <dgm:shape xmlns:r="http://schemas.openxmlformats.org/officeDocument/2006/relationships" r:blip="">
              <dgm:adjLst/>
            </dgm:shape>
            <dgm:choose name="casesForFirstAndLastNode1">
              <dgm:if name="startNode1" axis="self" ptType="node" func="pos" op="equ" val="1">
                <dgm:choose name="removeLineWhenOnlyOneNode1">
                  <dgm:if name="ifOnlyOneNode1" axis="followSib" ptType="node" func="cnt" op="equ" val="0">
                    <dgm:constrLst>
                      <dgm:constr type="w" for="ch" forName="parent" refType="w" fact="0.95"/>
                      <dgm:constr type="l" for="ch" forName="parent" refType="w" fact="0.025"/>
                      <dgm:constr type="t" for="ch" forName="parent" refType="h" fact="0.45"/>
                      <dgm:constr type="h" for="ch" forName="parent" refType="h" fact="0.1"/>
                      <dgm:constr type="l" for="ch" forName="Childtext" refType="w" fact="0.025"/>
                      <dgm:constr type="w" for="ch" forName="Childtext" refType="w" fact="0.95"/>
                      <dgm:constr type="h" for="ch" forName="Childtext" refType="h" fact="0.35"/>
                      <dgm:constr type="w" for="ch" forName="ConnectLine"/>
                      <dgm:constr type="h" for="ch" forName="ConnectLine" refType="h" fact="0.08"/>
                      <dgm:constr type="t" for="ch" forName="ConnectLine" refType="h" fact="0.37"/>
                      <dgm:constr type="ctrX" for="ch" forName="ConnectLine" refType="w" fact="0.5"/>
                      <dgm:constr type="w" for="ch" forName="ConnectLineEnd" refType="h" fact="0.02"/>
                      <dgm:constr type="h" for="ch" forName="ConnectLineEnd" refType="h" fact="0.02"/>
                      <dgm:constr type="t" for="ch" forName="ConnectLineEnd" refType="h" fact="0.35"/>
                      <dgm:constr type="ctrX" for="ch" forName="ConnectLineEnd" refType="w" fact="0.5"/>
                      <dgm:constr type="w" for="ch" forName="EmptyPane" refType="w"/>
                      <dgm:constr type="t" for="ch" forName="EmptyPane" refType="h" fact="0.55"/>
                      <dgm:constr type="h" for="ch" forName="EmptyPane" refType="h" fact="0.45"/>
                    </dgm:constrLst>
                  </dgm:if>
                  <dgm:else name="ifMoreThanOneNode1">
                    <dgm:constrLst>
                      <dgm:constr type="w" for="ch" forName="parent" refType="w" fact="0.6"/>
                      <dgm:constr type="l" for="ch" forName="parent" refType="w" fact="0.2"/>
                      <dgm:constr type="t" for="ch" forName="parent" refType="h" fact="0.45"/>
                      <dgm:constr type="h" for="ch" forName="parent" refType="h" fact="0.1"/>
                      <dgm:constr type="l" for="ch" forName="Childtext" refType="w" fact="0.2"/>
                      <dgm:constr type="w" for="ch" forName="Childtext" refType="w" fact="0.6"/>
                      <dgm:constr type="h" for="ch" forName="Childtext" refType="h" fact="0.35"/>
                      <dgm:constr type="w" for="ch" forName="ConnectLine"/>
                      <dgm:constr type="h" for="ch" forName="ConnectLine" refType="h" fact="0.08"/>
                      <dgm:constr type="t" for="ch" forName="ConnectLine" refType="h" fact="0.37"/>
                      <dgm:constr type="ctrX" for="ch" forName="ConnectLine" refType="w" fact="0.5"/>
                      <dgm:constr type="w" for="ch" forName="ConnectLineEnd" refType="h" fact="0.02"/>
                      <dgm:constr type="h" for="ch" forName="ConnectLineEnd" refType="h" fact="0.02"/>
                      <dgm:constr type="t" for="ch" forName="ConnectLineEnd" refType="h" fact="0.35"/>
                      <dgm:constr type="ctrX" for="ch" forName="ConnectLineEnd" refType="w" fact="0.5"/>
                      <dgm:constr type="w" for="ch" forName="EmptyPane" refType="w"/>
                      <dgm:constr type="t" for="ch" forName="EmptyPane" refType="h" fact="0.55"/>
                      <dgm:constr type="h" for="ch" forName="EmptyPane" refType="h" fact="0.45"/>
                    </dgm:constrLst>
                  </dgm:else>
                </dgm:choose>
              </dgm:if>
              <dgm:else name="notStartNode1">
                <dgm:constrLst>
                  <dgm:constr type="w" for="ch" forName="parent" refType="w" fact="0.6"/>
                  <dgm:constr type="l" for="ch" forName="parent" refType="w" fact="0.2"/>
                  <dgm:constr type="t" for="ch" forName="parent" refType="h" fact="0.45"/>
                  <dgm:constr type="h" for="ch" forName="parent" refType="h" fact="0.1"/>
                  <dgm:constr type="l" for="ch" forName="Childtext" refType="w" fact="0.2"/>
                  <dgm:constr type="w" for="ch" forName="Childtext" refType="w" fact="0.6"/>
                  <dgm:constr type="h" for="ch" forName="Childtext" refType="h" fact="0.35"/>
                  <dgm:constr type="t" for="ch" forName="Childtext" refType="h" fact="0.65"/>
                  <dgm:constr type="w" for="ch" forName="ConnectLine"/>
                  <dgm:constr type="h" for="ch" forName="ConnectLine" refType="h" fact="0.08"/>
                  <dgm:constr type="t" for="ch" forName="ConnectLine" refType="h" fact="0.55"/>
                  <dgm:constr type="ctrX" for="ch" forName="ConnectLine" refType="w" fact="0.5"/>
                  <dgm:constr type="w" for="ch" forName="ConnectLineEnd" refType="h" fact="0.02"/>
                  <dgm:constr type="h" for="ch" forName="ConnectLineEnd" refType="h" fact="0.02"/>
                  <dgm:constr type="b" for="ch" forName="ConnectLineEnd" refType="h" fact="0.65"/>
                  <dgm:constr type="ctrX" for="ch" forName="ConnectLineEnd" refType="w" fact="0.5"/>
                  <dgm:constr type="w" for="ch" forName="EmptyPane" refType="w"/>
                  <dgm:constr type="h" for="ch" forName="EmptyPane" refType="h" fact="0.45"/>
                </dgm:constrLst>
              </dgm:else>
            </dgm:choose>
            <dgm:layoutNode name="parent" styleLbl="alignNode1">
              <dgm:varLst>
                <dgm:chMax val="1"/>
                <dgm:chPref val="1"/>
                <dgm:bulletEnabled val="1"/>
              </dgm:varLst>
              <dgm:alg type="tx">
                <dgm:param type="txAnchorHorz" val="ctr"/>
                <dgm:param type="txAnchorVert" val="mid"/>
                <dgm:param type="parTxLTRAlign" val="ctr"/>
                <dgm:param type="parTxRTLAlign" val="ctr"/>
              </dgm:alg>
              <dgm:choose name="casesForFirstAndLastNode">
                <dgm:if name="startNode" axis="self" ptType="node" func="pos" op="equ" val="1">
                  <dgm:choose name="removeLineWhenOnlyOneNode">
                    <dgm:if name="ifOnlyOneNode" axis="followSib" ptType="node" func="cnt" op="equ" val="0">
                      <dgm:shape xmlns:r="http://schemas.openxmlformats.org/officeDocument/2006/relationships" type="roundRect" r:blip="">
                        <dgm:adjLst/>
                      </dgm:shape>
                    </dgm:if>
                    <dgm:else name="ifMoreThanOneNode">
                      <dgm:choose name="Name18">
                        <dgm:if name="Name19" func="var" arg="dir" op="equ" val="norm">
                          <dgm:shape xmlns:r="http://schemas.openxmlformats.org/officeDocument/2006/relationships" rot="-90" type="round2SameRect" r:blip="">
                            <dgm:adjLst/>
                          </dgm:shape>
                        </dgm:if>
                        <dgm:else name="Name20">
                          <dgm:shape xmlns:r="http://schemas.openxmlformats.org/officeDocument/2006/relationships" rot="90" type="round2SameRect" r:blip="">
                            <dgm:adjLst/>
                          </dgm:shape>
                        </dgm:else>
                      </dgm:choose>
                    </dgm:else>
                  </dgm:choose>
                </dgm:if>
                <dgm:else name="notStartNode">
                  <dgm:choose name="Name22">
                    <dgm:if name="Name23" axis="self" ptType="node" func="revPos" op="equ" val="1">
                      <dgm:choose name="Name24">
                        <dgm:if name="Name25" func="var" arg="dir" op="equ" val="norm">
                          <dgm:shape xmlns:r="http://schemas.openxmlformats.org/officeDocument/2006/relationships" rot="90" type="round2SameRect" r:blip="">
                            <dgm:adjLst/>
                          </dgm:shape>
                        </dgm:if>
                        <dgm:else name="Name26">
                          <dgm:shape xmlns:r="http://schemas.openxmlformats.org/officeDocument/2006/relationships" rot="-90" type="round2SameRect" r:blip="">
                            <dgm:adjLst/>
                          </dgm:shape>
                        </dgm:else>
                      </dgm:choose>
                    </dgm:if>
                    <dgm:else name="Name27">
                      <dgm:shape xmlns:r="http://schemas.openxmlformats.org/officeDocument/2006/relationships" type="rect" r:blip="">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 styleLbl="revTx">
              <dgm:varLst>
                <dgm:bulletEnabled val="1"/>
              </dgm:varLst>
              <dgm:choose name="casesForTxtDirLogic">
                <dgm:if name="Name77" axis="self" ptType="node" func="posOdd" op="equ" val="1">
                  <dgm:alg type="tx">
                    <dgm:param type="txAnchorVert" val="b"/>
                    <dgm:param type="txAnchorHorz" val="ctr"/>
                    <dgm:param type="parTxLTRAlign" val="ctr"/>
                    <dgm:param type="parTxRTLAlign" val="ctr"/>
                  </dgm:alg>
                  <dgm:constrLst>
                    <dgm:constr type="lMarg"/>
                    <dgm:constr type="rMarg"/>
                    <dgm:constr type="tMarg"/>
                    <dgm:constr type="bMarg" refType="primFontSz" fact="0.6"/>
                  </dgm:constrLst>
                </dgm:if>
                <dgm:else name="Name88">
                  <dgm:alg type="tx">
                    <dgm:param type="txAnchorVert" val="t"/>
                    <dgm:param type="txAnchorHorz" val="ctr"/>
                    <dgm:param type="parTxLTRAlign" val="ctr"/>
                    <dgm:param type="parTxRTLAlign" val="ctr"/>
                  </dgm:alg>
                  <dgm:constrLst>
                    <dgm:constr type="lMarg"/>
                    <dgm:constr type="rMarg"/>
                    <dgm:constr type="tMarg" refType="primFontSz" fact="0.6"/>
                    <dgm:constr type="bMarg"/>
                  </dgm:constrLst>
                </dgm:else>
              </dgm:choose>
              <dgm:shape xmlns:r="http://schemas.openxmlformats.org/officeDocument/2006/relationships" type="rect" r:blip="">
                <dgm:adjLst/>
              </dgm:shape>
              <dgm:presOf axis="ch" ptType="node"/>
              <dgm:ruleLst>
                <dgm:rule type="primFontSz" val="11"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LineEnd" styleLbl="lnNode1">
              <dgm:alg type="sp"/>
              <dgm:shape xmlns:r="http://schemas.openxmlformats.org/officeDocument/2006/relationships" type="ellipse" r:blip="">
                <dgm:adjLst/>
              </dgm:shape>
              <dgm:presOf/>
              <dgm:constrLst/>
            </dgm:layoutNode>
            <dgm:layoutNode name="EmptyPane">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if>
      <dgm:else name="moreThanTwoNodes">
        <dgm:forEach name="nodesForEach1" axis="ch" ptType="node">
          <dgm:layoutNode name="composite1">
            <dgm:alg type="composite"/>
            <dgm:shape xmlns:r="http://schemas.openxmlformats.org/officeDocument/2006/relationships" r:blip="">
              <dgm:adjLst/>
            </dgm:shape>
            <dgm:choose name="casesForSnakingLogic21">
              <dgm:if name="oddNode21" axis="self" ptType="node" func="posOdd" op="equ" val="1">
                <dgm:constrLst>
                  <dgm:constr type="w" for="ch" forName="parent1" refType="w" fact="0.6"/>
                  <dgm:constr type="l" for="ch" forName="parent1" refType="w" fact="0.2"/>
                  <dgm:constr type="t" for="ch" forName="parent1" refType="h" fact="0.45"/>
                  <dgm:constr type="h" for="ch" forName="parent1" refType="h" fact="0.1"/>
                  <dgm:constr type="w" for="ch" forName="Childtext1" refType="w"/>
                  <dgm:constr type="h" for="ch" forName="Childtext1" refType="h" fact="0.35"/>
                  <dgm:constr type="w" for="ch" forName="ConnectLine1"/>
                  <dgm:constr type="h" for="ch" forName="ConnectLine1" refType="h" fact="0.08"/>
                  <dgm:constr type="t" for="ch" forName="ConnectLine1" refType="h" fact="0.37"/>
                  <dgm:constr type="ctrX" for="ch" forName="ConnectLine1" refType="w" fact="0.5"/>
                  <dgm:constr type="w" for="ch" forName="ConnectLineEnd1" refType="h" fact="0.02"/>
                  <dgm:constr type="h" for="ch" forName="ConnectLineEnd1" refType="h" fact="0.02"/>
                  <dgm:constr type="t" for="ch" forName="ConnectLineEnd1" refType="h" fact="0.35"/>
                  <dgm:constr type="ctrX" for="ch" forName="ConnectLineEnd1" refType="w" fact="0.5"/>
                  <dgm:constr type="w" for="ch" forName="EmptyPane1" refType="w"/>
                  <dgm:constr type="t" for="ch" forName="EmptyPane1" refType="h" fact="0.55"/>
                  <dgm:constr type="h" for="ch" forName="EmptyPane1" refType="h" fact="0.45"/>
                </dgm:constrLst>
              </dgm:if>
              <dgm:else name="evenNode2">
                <dgm:constrLst>
                  <dgm:constr type="w" for="ch" forName="parent1" refType="w" fact="0.6"/>
                  <dgm:constr type="l" for="ch" forName="parent1" refType="w" fact="0.2"/>
                  <dgm:constr type="t" for="ch" forName="parent1" refType="h" fact="0.45"/>
                  <dgm:constr type="h" for="ch" forName="parent1" refType="h" fact="0.1"/>
                  <dgm:constr type="w" for="ch" forName="Childtext1" refType="w"/>
                  <dgm:constr type="h" for="ch" forName="Childtext1" refType="h" fact="0.35"/>
                  <dgm:constr type="t" for="ch" forName="Childtext1" refType="h" fact="0.65"/>
                  <dgm:constr type="w" for="ch" forName="ConnectLine1"/>
                  <dgm:constr type="h" for="ch" forName="ConnectLine1" refType="h" fact="0.08"/>
                  <dgm:constr type="t" for="ch" forName="ConnectLine1" refType="h" fact="0.55"/>
                  <dgm:constr type="ctrX" for="ch" forName="ConnectLine1" refType="w" fact="0.5"/>
                  <dgm:constr type="w" for="ch" forName="ConnectLineEnd1" refType="h" fact="0.02"/>
                  <dgm:constr type="h" for="ch" forName="ConnectLineEnd1" refType="h" fact="0.02"/>
                  <dgm:constr type="b" for="ch" forName="ConnectLineEnd1" refType="h" fact="0.65"/>
                  <dgm:constr type="ctrX" for="ch" forName="ConnectLineEnd1" refType="w" fact="0.5"/>
                  <dgm:constr type="w" for="ch" forName="EmptyPane1" refType="w"/>
                  <dgm:constr type="h" for="ch" forName="EmptyPane1" refType="h" fact="0.45"/>
                </dgm:constrLst>
              </dgm:else>
            </dgm:choose>
            <dgm:layoutNode name="parent1" styleLbl="alignNode1">
              <dgm:varLst>
                <dgm:chMax val="1"/>
                <dgm:chPref val="1"/>
                <dgm:bulletEnabled val="1"/>
              </dgm:varLst>
              <dgm:alg type="tx">
                <dgm:param type="txAnchorHorz" val="ctr"/>
                <dgm:param type="txAnchorVert" val="mid"/>
                <dgm:param type="parTxLTRAlign" val="ctr"/>
                <dgm:param type="parTxRTLAlign" val="ctr"/>
              </dgm:alg>
              <dgm:choose name="casesForFirstAndLastNode12">
                <dgm:if name="startNode12" axis="self" ptType="node" func="pos" op="equ" val="1">
                  <dgm:choose name="removeLineWhenOnlyOneNode12">
                    <dgm:if name="ifOnlyOneNode12" axis="followSib" ptType="node" func="cnt" op="equ" val="0">
                      <dgm:shape xmlns:r="http://schemas.openxmlformats.org/officeDocument/2006/relationships" type="roundRect" r:blip="">
                        <dgm:adjLst/>
                      </dgm:shape>
                    </dgm:if>
                    <dgm:else name="ifMoreThanOneNode12">
                      <dgm:choose name="Name181">
                        <dgm:if name="Name191" func="var" arg="dir" op="equ" val="norm">
                          <dgm:shape xmlns:r="http://schemas.openxmlformats.org/officeDocument/2006/relationships" rot="-90" type="round2SameRect" r:blip="">
                            <dgm:adjLst/>
                          </dgm:shape>
                        </dgm:if>
                        <dgm:else name="Name201">
                          <dgm:shape xmlns:r="http://schemas.openxmlformats.org/officeDocument/2006/relationships" rot="90" type="round2SameRect" r:blip="">
                            <dgm:adjLst/>
                          </dgm:shape>
                        </dgm:else>
                      </dgm:choose>
                    </dgm:else>
                  </dgm:choose>
                </dgm:if>
                <dgm:else name="notStartNode12">
                  <dgm:choose name="Name221">
                    <dgm:if name="Name231" axis="self" ptType="node" func="revPos" op="equ" val="1">
                      <dgm:choose name="Name241">
                        <dgm:if name="Name251" func="var" arg="dir" op="equ" val="norm">
                          <dgm:shape xmlns:r="http://schemas.openxmlformats.org/officeDocument/2006/relationships" rot="90" type="round2SameRect" r:blip="">
                            <dgm:adjLst/>
                          </dgm:shape>
                        </dgm:if>
                        <dgm:else name="Name261">
                          <dgm:shape xmlns:r="http://schemas.openxmlformats.org/officeDocument/2006/relationships" rot="-90" type="round2SameRect" r:blip="">
                            <dgm:adjLst/>
                          </dgm:shape>
                        </dgm:else>
                      </dgm:choose>
                    </dgm:if>
                    <dgm:else name="Name271">
                      <dgm:shape xmlns:r="http://schemas.openxmlformats.org/officeDocument/2006/relationships" type="rect" r:blip="">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1" styleLbl="revTx">
              <dgm:varLst>
                <dgm:bulletEnabled val="1"/>
              </dgm:varLst>
              <dgm:choose name="casesForTxtDirLogic1">
                <dgm:if name="Name771" axis="self" ptType="node" func="posOdd" op="equ" val="1">
                  <dgm:alg type="tx">
                    <dgm:param type="txAnchorVert" val="b"/>
                    <dgm:param type="txAnchorHorz" val="ctr"/>
                    <dgm:param type="parTxLTRAlign" val="ctr"/>
                    <dgm:param type="parTxRTLAlign" val="ctr"/>
                  </dgm:alg>
                  <dgm:constrLst>
                    <dgm:constr type="lMarg"/>
                    <dgm:constr type="rMarg"/>
                    <dgm:constr type="tMarg"/>
                    <dgm:constr type="bMarg" refType="primFontSz" fact="0.6"/>
                  </dgm:constrLst>
                </dgm:if>
                <dgm:else name="Name881">
                  <dgm:alg type="tx">
                    <dgm:param type="txAnchorVert" val="t"/>
                    <dgm:param type="txAnchorHorz" val="ctr"/>
                    <dgm:param type="parTxLTRAlign" val="ctr"/>
                    <dgm:param type="parTxRTLAlign" val="ctr"/>
                  </dgm:alg>
                  <dgm:constrLst>
                    <dgm:constr type="lMarg"/>
                    <dgm:constr type="rMarg"/>
                    <dgm:constr type="tMarg" refType="primFontSz" fact="0.6"/>
                    <dgm:constr type="bMarg"/>
                  </dgm:constrLst>
                </dgm:else>
              </dgm:choose>
              <dgm:shape xmlns:r="http://schemas.openxmlformats.org/officeDocument/2006/relationships" type="rect" r:blip="">
                <dgm:adjLst/>
              </dgm:shape>
              <dgm:presOf axis="ch" ptType="node"/>
              <dgm:ruleLst>
                <dgm:rule type="primFontSz" val="11"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LineEnd1" styleLbl="lnNode1">
              <dgm:alg type="sp"/>
              <dgm:shape xmlns:r="http://schemas.openxmlformats.org/officeDocument/2006/relationships" type="ellipse" r:blip="">
                <dgm:adjLst/>
              </dgm:shape>
              <dgm:presOf/>
              <dgm:constrLst/>
            </dgm:layoutNode>
            <dgm:layoutNode name="EmptyPane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9EB018AA-DEA7-448F-AE2F-C3D13A0F02A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DFB87A71-96EB-4108-95A3-855A4C3601A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8647F05-0506-494A-8060-3F395B947DF9}" type="datetimeFigureOut">
              <a:rPr lang="en-US" smtClean="0"/>
              <a:t>11-Mar-21</a:t>
            </a:fld>
            <a:endParaRPr lang="en-US" dirty="0"/>
          </a:p>
        </p:txBody>
      </p:sp>
      <p:sp>
        <p:nvSpPr>
          <p:cNvPr id="4" name="Footer Placeholder 3">
            <a:extLst>
              <a:ext uri="{FF2B5EF4-FFF2-40B4-BE49-F238E27FC236}">
                <a16:creationId xmlns:a16="http://schemas.microsoft.com/office/drawing/2014/main" id="{9445591A-E83D-4F8A-B064-12B29D3154F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97AF2308-535F-471C-9423-3467454C92F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661E857-36B8-43F1-9D87-FE508167BCE3}" type="slidenum">
              <a:rPr lang="en-US" smtClean="0"/>
              <a:t>‹#›</a:t>
            </a:fld>
            <a:endParaRPr lang="en-US" dirty="0"/>
          </a:p>
        </p:txBody>
      </p:sp>
    </p:spTree>
    <p:extLst>
      <p:ext uri="{BB962C8B-B14F-4D97-AF65-F5344CB8AC3E}">
        <p14:creationId xmlns:p14="http://schemas.microsoft.com/office/powerpoint/2010/main" val="140023140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BC0A13-3F3D-45D4-B17C-1E0ACF36A6FB}" type="datetimeFigureOut">
              <a:rPr lang="en-US" smtClean="0"/>
              <a:t>11-Mar-21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FAAAB6-A2C6-4A85-A3A1-98EFBA61C967}" type="slidenum">
              <a:rPr lang="en-US" smtClean="0"/>
              <a:t>‹#›</a:t>
            </a:fld>
            <a:endParaRPr lang="en-US" dirty="0"/>
          </a:p>
        </p:txBody>
      </p:sp>
    </p:spTree>
    <p:extLst>
      <p:ext uri="{BB962C8B-B14F-4D97-AF65-F5344CB8AC3E}">
        <p14:creationId xmlns:p14="http://schemas.microsoft.com/office/powerpoint/2010/main" val="20767529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effectLst/>
              <a:latin typeface="Segoe UI" panose="020B0502040204020203" pitchFamily="34" charset="0"/>
            </a:endParaRPr>
          </a:p>
          <a:p>
            <a:r>
              <a:rPr lang="en-US" dirty="0"/>
              <a:t>ID=d924773e-9a16-4d6d-9803-8cb819e99682
Recipe=text_billboard
Type=TextOnly
Variant=0
FamilyID=AccentBoxWalbaum_Zero</a:t>
            </a:r>
          </a:p>
        </p:txBody>
      </p:sp>
      <p:sp>
        <p:nvSpPr>
          <p:cNvPr id="4" name="Slide Number Placeholder 3"/>
          <p:cNvSpPr>
            <a:spLocks noGrp="1"/>
          </p:cNvSpPr>
          <p:nvPr>
            <p:ph type="sldNum" sz="quarter" idx="5"/>
          </p:nvPr>
        </p:nvSpPr>
        <p:spPr/>
        <p:txBody>
          <a:bodyPr/>
          <a:lstStyle/>
          <a:p>
            <a:fld id="{8EAA36B1-75F6-458C-B388-8BC01E9857C8}" type="slidenum">
              <a:rPr lang="en-US" smtClean="0"/>
              <a:t>1</a:t>
            </a:fld>
            <a:endParaRPr lang="en-US" dirty="0"/>
          </a:p>
        </p:txBody>
      </p:sp>
    </p:spTree>
    <p:extLst>
      <p:ext uri="{BB962C8B-B14F-4D97-AF65-F5344CB8AC3E}">
        <p14:creationId xmlns:p14="http://schemas.microsoft.com/office/powerpoint/2010/main" val="2703205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2DC0559-D619-4E56-BF6F-3712370C2150}" type="slidenum">
              <a:rPr lang="en-US" smtClean="0"/>
              <a:t>9</a:t>
            </a:fld>
            <a:endParaRPr lang="en-US" dirty="0"/>
          </a:p>
        </p:txBody>
      </p:sp>
    </p:spTree>
    <p:extLst>
      <p:ext uri="{BB962C8B-B14F-4D97-AF65-F5344CB8AC3E}">
        <p14:creationId xmlns:p14="http://schemas.microsoft.com/office/powerpoint/2010/main" val="5145412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BC5C50C9-5CB7-4938-BEDF-DD2FC7529FA9}"/>
              </a:ext>
            </a:extLst>
          </p:cNvPr>
          <p:cNvSpPr/>
          <p:nvPr userDrawn="1"/>
        </p:nvSpPr>
        <p:spPr>
          <a:xfrm>
            <a:off x="1528762" y="1473243"/>
            <a:ext cx="9144000" cy="3007447"/>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0EB8136-4330-4480-80D9-0F6FD970617C}"/>
              </a:ext>
            </a:extLst>
          </p:cNvPr>
          <p:cNvSpPr>
            <a:spLocks noGrp="1"/>
          </p:cNvSpPr>
          <p:nvPr>
            <p:ph type="ctrTitle"/>
          </p:nvPr>
        </p:nvSpPr>
        <p:spPr>
          <a:xfrm>
            <a:off x="1801368" y="1664208"/>
            <a:ext cx="8586216" cy="2176272"/>
          </a:xfrm>
        </p:spPr>
        <p:txBody>
          <a:bodyPr anchor="ctr">
            <a:normAutofit/>
          </a:bodyPr>
          <a:lstStyle>
            <a:lvl1pPr algn="ctr">
              <a:defRPr sz="66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566E5739-DD96-45FB-B609-3E3447A52FED}"/>
              </a:ext>
            </a:extLst>
          </p:cNvPr>
          <p:cNvSpPr>
            <a:spLocks noGrp="1"/>
          </p:cNvSpPr>
          <p:nvPr>
            <p:ph type="subTitle" idx="1"/>
          </p:nvPr>
        </p:nvSpPr>
        <p:spPr>
          <a:xfrm>
            <a:off x="2487168" y="4142232"/>
            <a:ext cx="7223760" cy="685800"/>
          </a:xfrm>
          <a:solidFill>
            <a:schemeClr val="accent1"/>
          </a:solidFill>
        </p:spPr>
        <p:txBody>
          <a:bodyPr anchor="ctr">
            <a:normAutofit/>
          </a:bodyPr>
          <a:lstStyle>
            <a:lvl1pPr marL="0" indent="0" algn="ctr">
              <a:buNone/>
              <a:defRPr sz="2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6696404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with 3 pictures">
    <p:spTree>
      <p:nvGrpSpPr>
        <p:cNvPr id="1" name=""/>
        <p:cNvGrpSpPr/>
        <p:nvPr/>
      </p:nvGrpSpPr>
      <p:grpSpPr>
        <a:xfrm>
          <a:off x="0" y="0"/>
          <a:ext cx="0" cy="0"/>
          <a:chOff x="0" y="0"/>
          <a:chExt cx="0" cy="0"/>
        </a:xfrm>
      </p:grpSpPr>
      <p:sp useBgFill="1">
        <p:nvSpPr>
          <p:cNvPr id="4" name="Rectangle 3">
            <a:extLst>
              <a:ext uri="{FF2B5EF4-FFF2-40B4-BE49-F238E27FC236}">
                <a16:creationId xmlns:a16="http://schemas.microsoft.com/office/drawing/2014/main" id="{2CD68929-9BD1-4A1E-9C1E-5B980D986EC1}"/>
              </a:ext>
            </a:extLst>
          </p:cNvPr>
          <p:cNvSpPr/>
          <p:nvPr userDrawn="1"/>
        </p:nvSpPr>
        <p:spPr>
          <a:xfrm>
            <a:off x="409575" y="633619"/>
            <a:ext cx="4927413" cy="5495925"/>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8D358CF-0758-490A-A084-C46443B9ABE8}"/>
              </a:ext>
            </a:extLst>
          </p:cNvPr>
          <p:cNvSpPr>
            <a:spLocks noGrp="1"/>
          </p:cNvSpPr>
          <p:nvPr>
            <p:ph type="title"/>
          </p:nvPr>
        </p:nvSpPr>
        <p:spPr>
          <a:xfrm>
            <a:off x="841248" y="978408"/>
            <a:ext cx="4059936" cy="1106424"/>
          </a:xfrm>
        </p:spPr>
        <p:txBody>
          <a:bodyPr anchor="ctr">
            <a:normAutofit/>
          </a:bodyPr>
          <a:lstStyle>
            <a:lvl1pPr>
              <a:defRPr sz="28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1671183-B3CE-4F45-92FB-98290CA0E2CA}"/>
              </a:ext>
            </a:extLst>
          </p:cNvPr>
          <p:cNvSpPr>
            <a:spLocks noGrp="1"/>
          </p:cNvSpPr>
          <p:nvPr>
            <p:ph idx="1"/>
          </p:nvPr>
        </p:nvSpPr>
        <p:spPr>
          <a:xfrm>
            <a:off x="841248" y="2359152"/>
            <a:ext cx="4059936" cy="3429000"/>
          </a:xfrm>
        </p:spPr>
        <p:txBody>
          <a:bodyPr/>
          <a:lstStyle>
            <a:lvl1pPr marL="0" indent="0">
              <a:buNone/>
              <a:defRPr sz="1800"/>
            </a:lvl1pPr>
          </a:lstStyle>
          <a:p>
            <a:pPr lvl="0"/>
            <a:r>
              <a:rPr lang="en-US"/>
              <a:t>Click to edit Master text styles</a:t>
            </a:r>
          </a:p>
        </p:txBody>
      </p:sp>
      <p:sp>
        <p:nvSpPr>
          <p:cNvPr id="15" name="Picture Placeholder 14">
            <a:extLst>
              <a:ext uri="{FF2B5EF4-FFF2-40B4-BE49-F238E27FC236}">
                <a16:creationId xmlns:a16="http://schemas.microsoft.com/office/drawing/2014/main" id="{D9F91D62-7A39-4697-A73D-908DBA590EFB}"/>
              </a:ext>
            </a:extLst>
          </p:cNvPr>
          <p:cNvSpPr>
            <a:spLocks noGrp="1"/>
          </p:cNvSpPr>
          <p:nvPr>
            <p:ph type="pic" sz="quarter" idx="13"/>
          </p:nvPr>
        </p:nvSpPr>
        <p:spPr>
          <a:xfrm>
            <a:off x="8961120" y="566928"/>
            <a:ext cx="2871216" cy="2340864"/>
          </a:xfrm>
        </p:spPr>
        <p:txBody>
          <a:bodyPr anchor="ctr"/>
          <a:lstStyle>
            <a:lvl1pPr algn="ctr">
              <a:buNone/>
              <a:defRPr/>
            </a:lvl1pPr>
          </a:lstStyle>
          <a:p>
            <a:r>
              <a:rPr lang="en-US"/>
              <a:t>Click icon to add picture</a:t>
            </a:r>
            <a:endParaRPr lang="en-US" dirty="0"/>
          </a:p>
        </p:txBody>
      </p:sp>
      <p:sp>
        <p:nvSpPr>
          <p:cNvPr id="10" name="Picture Placeholder 14">
            <a:extLst>
              <a:ext uri="{FF2B5EF4-FFF2-40B4-BE49-F238E27FC236}">
                <a16:creationId xmlns:a16="http://schemas.microsoft.com/office/drawing/2014/main" id="{687A7A61-F904-44E0-837C-FB357932BC1E}"/>
              </a:ext>
            </a:extLst>
          </p:cNvPr>
          <p:cNvSpPr>
            <a:spLocks noGrp="1"/>
          </p:cNvSpPr>
          <p:nvPr>
            <p:ph type="pic" sz="quarter" idx="14"/>
          </p:nvPr>
        </p:nvSpPr>
        <p:spPr>
          <a:xfrm>
            <a:off x="5843016" y="566928"/>
            <a:ext cx="2871216" cy="2340864"/>
          </a:xfrm>
        </p:spPr>
        <p:txBody>
          <a:bodyPr anchor="ctr"/>
          <a:lstStyle>
            <a:lvl1pPr algn="ctr">
              <a:buNone/>
              <a:defRPr/>
            </a:lvl1pPr>
          </a:lstStyle>
          <a:p>
            <a:r>
              <a:rPr lang="en-US"/>
              <a:t>Click icon to add picture</a:t>
            </a:r>
            <a:endParaRPr lang="en-US" dirty="0"/>
          </a:p>
        </p:txBody>
      </p:sp>
      <p:sp>
        <p:nvSpPr>
          <p:cNvPr id="5" name="Rectangle 4">
            <a:extLst>
              <a:ext uri="{FF2B5EF4-FFF2-40B4-BE49-F238E27FC236}">
                <a16:creationId xmlns:a16="http://schemas.microsoft.com/office/drawing/2014/main" id="{B3ED68CE-A00C-4DD9-8065-B0E3D033BC20}"/>
              </a:ext>
            </a:extLst>
          </p:cNvPr>
          <p:cNvSpPr/>
          <p:nvPr userDrawn="1"/>
        </p:nvSpPr>
        <p:spPr>
          <a:xfrm>
            <a:off x="345567" y="117043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BB3EDCB6-603C-4A22-80E6-232A6202452A}"/>
              </a:ext>
            </a:extLst>
          </p:cNvPr>
          <p:cNvSpPr/>
          <p:nvPr userDrawn="1"/>
        </p:nvSpPr>
        <p:spPr>
          <a:xfrm>
            <a:off x="877459" y="2121408"/>
            <a:ext cx="3958650" cy="9144"/>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7" name="Picture Placeholder 14">
            <a:extLst>
              <a:ext uri="{FF2B5EF4-FFF2-40B4-BE49-F238E27FC236}">
                <a16:creationId xmlns:a16="http://schemas.microsoft.com/office/drawing/2014/main" id="{FBB9124E-D1EB-4540-B1E1-DF3CD388BB27}"/>
              </a:ext>
            </a:extLst>
          </p:cNvPr>
          <p:cNvSpPr>
            <a:spLocks noGrp="1"/>
          </p:cNvSpPr>
          <p:nvPr>
            <p:ph type="pic" sz="quarter" idx="17"/>
          </p:nvPr>
        </p:nvSpPr>
        <p:spPr>
          <a:xfrm>
            <a:off x="5843016" y="3108960"/>
            <a:ext cx="5989320" cy="3054096"/>
          </a:xfrm>
        </p:spPr>
        <p:txBody>
          <a:bodyPr anchor="ctr"/>
          <a:lstStyle>
            <a:lvl1pPr algn="ctr">
              <a:buNone/>
              <a:defRPr/>
            </a:lvl1pPr>
          </a:lstStyle>
          <a:p>
            <a:r>
              <a:rPr lang="en-US"/>
              <a:t>Click icon to add picture</a:t>
            </a:r>
            <a:endParaRPr lang="en-US" dirty="0"/>
          </a:p>
        </p:txBody>
      </p:sp>
      <p:sp>
        <p:nvSpPr>
          <p:cNvPr id="18" name="Date Placeholder 17">
            <a:extLst>
              <a:ext uri="{FF2B5EF4-FFF2-40B4-BE49-F238E27FC236}">
                <a16:creationId xmlns:a16="http://schemas.microsoft.com/office/drawing/2014/main" id="{88171D0F-B23C-4DA9-9F5D-C5F480A4C5BE}"/>
              </a:ext>
            </a:extLst>
          </p:cNvPr>
          <p:cNvSpPr>
            <a:spLocks noGrp="1"/>
          </p:cNvSpPr>
          <p:nvPr>
            <p:ph type="dt" sz="half" idx="18"/>
          </p:nvPr>
        </p:nvSpPr>
        <p:spPr>
          <a:xfrm>
            <a:off x="905256" y="6356350"/>
            <a:ext cx="2743200" cy="365125"/>
          </a:xfrm>
        </p:spPr>
        <p:txBody>
          <a:bodyPr/>
          <a:lstStyle/>
          <a:p>
            <a:r>
              <a:rPr lang="en-US" dirty="0"/>
              <a:t>9/4/20XX</a:t>
            </a:r>
          </a:p>
        </p:txBody>
      </p:sp>
      <p:sp>
        <p:nvSpPr>
          <p:cNvPr id="19" name="Footer Placeholder 18">
            <a:extLst>
              <a:ext uri="{FF2B5EF4-FFF2-40B4-BE49-F238E27FC236}">
                <a16:creationId xmlns:a16="http://schemas.microsoft.com/office/drawing/2014/main" id="{69186A5E-A88B-4AD5-8730-E1679229BB98}"/>
              </a:ext>
            </a:extLst>
          </p:cNvPr>
          <p:cNvSpPr>
            <a:spLocks noGrp="1"/>
          </p:cNvSpPr>
          <p:nvPr>
            <p:ph type="ftr" sz="quarter" idx="19"/>
          </p:nvPr>
        </p:nvSpPr>
        <p:spPr/>
        <p:txBody>
          <a:bodyPr/>
          <a:lstStyle/>
          <a:p>
            <a:r>
              <a:rPr lang="en-US" dirty="0"/>
              <a:t>Presentation Title</a:t>
            </a:r>
          </a:p>
        </p:txBody>
      </p:sp>
      <p:sp>
        <p:nvSpPr>
          <p:cNvPr id="20" name="Slide Number Placeholder 19">
            <a:extLst>
              <a:ext uri="{FF2B5EF4-FFF2-40B4-BE49-F238E27FC236}">
                <a16:creationId xmlns:a16="http://schemas.microsoft.com/office/drawing/2014/main" id="{FDD4F609-6DE6-4637-A216-DB19D982FF19}"/>
              </a:ext>
            </a:extLst>
          </p:cNvPr>
          <p:cNvSpPr>
            <a:spLocks noGrp="1"/>
          </p:cNvSpPr>
          <p:nvPr>
            <p:ph type="sldNum" sz="quarter" idx="20"/>
          </p:nvPr>
        </p:nvSpPr>
        <p:spPr>
          <a:xfrm>
            <a:off x="8540496" y="6356350"/>
            <a:ext cx="2743200" cy="365125"/>
          </a:xfrm>
        </p:spPr>
        <p:txBody>
          <a:bodyPr/>
          <a:lstStyle/>
          <a:p>
            <a:fld id="{A65A5C87-DF58-40C8-B092-1DE63DB4547E}" type="slidenum">
              <a:rPr lang="en-US" smtClean="0"/>
              <a:t>‹#›</a:t>
            </a:fld>
            <a:endParaRPr lang="en-US" dirty="0"/>
          </a:p>
        </p:txBody>
      </p:sp>
    </p:spTree>
    <p:extLst>
      <p:ext uri="{BB962C8B-B14F-4D97-AF65-F5344CB8AC3E}">
        <p14:creationId xmlns:p14="http://schemas.microsoft.com/office/powerpoint/2010/main" val="35279717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with 4 pictures">
    <p:spTree>
      <p:nvGrpSpPr>
        <p:cNvPr id="1" name=""/>
        <p:cNvGrpSpPr/>
        <p:nvPr/>
      </p:nvGrpSpPr>
      <p:grpSpPr>
        <a:xfrm>
          <a:off x="0" y="0"/>
          <a:ext cx="0" cy="0"/>
          <a:chOff x="0" y="0"/>
          <a:chExt cx="0" cy="0"/>
        </a:xfrm>
      </p:grpSpPr>
      <p:sp useBgFill="1">
        <p:nvSpPr>
          <p:cNvPr id="4" name="Rectangle 3">
            <a:extLst>
              <a:ext uri="{FF2B5EF4-FFF2-40B4-BE49-F238E27FC236}">
                <a16:creationId xmlns:a16="http://schemas.microsoft.com/office/drawing/2014/main" id="{2CD68929-9BD1-4A1E-9C1E-5B980D986EC1}"/>
              </a:ext>
            </a:extLst>
          </p:cNvPr>
          <p:cNvSpPr/>
          <p:nvPr userDrawn="1"/>
        </p:nvSpPr>
        <p:spPr>
          <a:xfrm>
            <a:off x="7324344" y="630936"/>
            <a:ext cx="4517136" cy="5495925"/>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8D358CF-0758-490A-A084-C46443B9ABE8}"/>
              </a:ext>
            </a:extLst>
          </p:cNvPr>
          <p:cNvSpPr>
            <a:spLocks noGrp="1"/>
          </p:cNvSpPr>
          <p:nvPr>
            <p:ph type="title"/>
          </p:nvPr>
        </p:nvSpPr>
        <p:spPr>
          <a:xfrm>
            <a:off x="7772400" y="978408"/>
            <a:ext cx="3721608" cy="1106424"/>
          </a:xfrm>
        </p:spPr>
        <p:txBody>
          <a:bodyPr anchor="ctr">
            <a:normAutofit/>
          </a:bodyPr>
          <a:lstStyle>
            <a:lvl1pPr>
              <a:defRPr sz="2800"/>
            </a:lvl1pPr>
          </a:lstStyle>
          <a:p>
            <a:r>
              <a:rPr lang="en-US"/>
              <a:t>Click to edit Master title style</a:t>
            </a:r>
            <a:endParaRPr lang="en-US" dirty="0"/>
          </a:p>
        </p:txBody>
      </p:sp>
      <p:sp>
        <p:nvSpPr>
          <p:cNvPr id="15" name="Picture Placeholder 14">
            <a:extLst>
              <a:ext uri="{FF2B5EF4-FFF2-40B4-BE49-F238E27FC236}">
                <a16:creationId xmlns:a16="http://schemas.microsoft.com/office/drawing/2014/main" id="{D9F91D62-7A39-4697-A73D-908DBA590EFB}"/>
              </a:ext>
            </a:extLst>
          </p:cNvPr>
          <p:cNvSpPr>
            <a:spLocks noGrp="1"/>
          </p:cNvSpPr>
          <p:nvPr>
            <p:ph type="pic" sz="quarter" idx="13"/>
          </p:nvPr>
        </p:nvSpPr>
        <p:spPr>
          <a:xfrm>
            <a:off x="3767328" y="630936"/>
            <a:ext cx="3246120" cy="2688336"/>
          </a:xfrm>
        </p:spPr>
        <p:txBody>
          <a:bodyPr anchor="ctr"/>
          <a:lstStyle>
            <a:lvl1pPr algn="ctr">
              <a:buNone/>
              <a:defRPr/>
            </a:lvl1pPr>
          </a:lstStyle>
          <a:p>
            <a:r>
              <a:rPr lang="en-US"/>
              <a:t>Click icon to add picture</a:t>
            </a:r>
            <a:endParaRPr lang="en-US" dirty="0"/>
          </a:p>
        </p:txBody>
      </p:sp>
      <p:sp>
        <p:nvSpPr>
          <p:cNvPr id="10" name="Picture Placeholder 14">
            <a:extLst>
              <a:ext uri="{FF2B5EF4-FFF2-40B4-BE49-F238E27FC236}">
                <a16:creationId xmlns:a16="http://schemas.microsoft.com/office/drawing/2014/main" id="{687A7A61-F904-44E0-837C-FB357932BC1E}"/>
              </a:ext>
            </a:extLst>
          </p:cNvPr>
          <p:cNvSpPr>
            <a:spLocks noGrp="1"/>
          </p:cNvSpPr>
          <p:nvPr>
            <p:ph type="pic" sz="quarter" idx="14"/>
          </p:nvPr>
        </p:nvSpPr>
        <p:spPr>
          <a:xfrm>
            <a:off x="411480" y="630936"/>
            <a:ext cx="3246120" cy="2688336"/>
          </a:xfrm>
        </p:spPr>
        <p:txBody>
          <a:bodyPr anchor="ctr"/>
          <a:lstStyle>
            <a:lvl1pPr algn="ctr">
              <a:buNone/>
              <a:defRPr/>
            </a:lvl1pPr>
          </a:lstStyle>
          <a:p>
            <a:r>
              <a:rPr lang="en-US"/>
              <a:t>Click icon to add picture</a:t>
            </a:r>
            <a:endParaRPr lang="en-US" dirty="0"/>
          </a:p>
        </p:txBody>
      </p:sp>
      <p:sp>
        <p:nvSpPr>
          <p:cNvPr id="5" name="Rectangle 4">
            <a:extLst>
              <a:ext uri="{FF2B5EF4-FFF2-40B4-BE49-F238E27FC236}">
                <a16:creationId xmlns:a16="http://schemas.microsoft.com/office/drawing/2014/main" id="{B3ED68CE-A00C-4DD9-8065-B0E3D033BC20}"/>
              </a:ext>
            </a:extLst>
          </p:cNvPr>
          <p:cNvSpPr/>
          <p:nvPr userDrawn="1"/>
        </p:nvSpPr>
        <p:spPr>
          <a:xfrm>
            <a:off x="7260336" y="1179576"/>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7" name="Picture Placeholder 14">
            <a:extLst>
              <a:ext uri="{FF2B5EF4-FFF2-40B4-BE49-F238E27FC236}">
                <a16:creationId xmlns:a16="http://schemas.microsoft.com/office/drawing/2014/main" id="{FBB9124E-D1EB-4540-B1E1-DF3CD388BB27}"/>
              </a:ext>
            </a:extLst>
          </p:cNvPr>
          <p:cNvSpPr>
            <a:spLocks noGrp="1"/>
          </p:cNvSpPr>
          <p:nvPr>
            <p:ph type="pic" sz="quarter" idx="17"/>
          </p:nvPr>
        </p:nvSpPr>
        <p:spPr>
          <a:xfrm>
            <a:off x="411480" y="3438144"/>
            <a:ext cx="3246120" cy="2688336"/>
          </a:xfrm>
        </p:spPr>
        <p:txBody>
          <a:bodyPr anchor="ctr"/>
          <a:lstStyle>
            <a:lvl1pPr algn="ctr">
              <a:buNone/>
              <a:defRPr/>
            </a:lvl1pPr>
          </a:lstStyle>
          <a:p>
            <a:r>
              <a:rPr lang="en-US"/>
              <a:t>Click icon to add picture</a:t>
            </a:r>
            <a:endParaRPr lang="en-US" dirty="0"/>
          </a:p>
        </p:txBody>
      </p:sp>
      <p:sp>
        <p:nvSpPr>
          <p:cNvPr id="18" name="Date Placeholder 17">
            <a:extLst>
              <a:ext uri="{FF2B5EF4-FFF2-40B4-BE49-F238E27FC236}">
                <a16:creationId xmlns:a16="http://schemas.microsoft.com/office/drawing/2014/main" id="{88171D0F-B23C-4DA9-9F5D-C5F480A4C5BE}"/>
              </a:ext>
            </a:extLst>
          </p:cNvPr>
          <p:cNvSpPr>
            <a:spLocks noGrp="1"/>
          </p:cNvSpPr>
          <p:nvPr>
            <p:ph type="dt" sz="half" idx="18"/>
          </p:nvPr>
        </p:nvSpPr>
        <p:spPr>
          <a:xfrm>
            <a:off x="905256" y="6356350"/>
            <a:ext cx="2743200" cy="365125"/>
          </a:xfrm>
        </p:spPr>
        <p:txBody>
          <a:bodyPr/>
          <a:lstStyle/>
          <a:p>
            <a:r>
              <a:rPr lang="en-US" dirty="0"/>
              <a:t>9/4/20XX</a:t>
            </a:r>
          </a:p>
        </p:txBody>
      </p:sp>
      <p:sp>
        <p:nvSpPr>
          <p:cNvPr id="19" name="Footer Placeholder 18">
            <a:extLst>
              <a:ext uri="{FF2B5EF4-FFF2-40B4-BE49-F238E27FC236}">
                <a16:creationId xmlns:a16="http://schemas.microsoft.com/office/drawing/2014/main" id="{69186A5E-A88B-4AD5-8730-E1679229BB98}"/>
              </a:ext>
            </a:extLst>
          </p:cNvPr>
          <p:cNvSpPr>
            <a:spLocks noGrp="1"/>
          </p:cNvSpPr>
          <p:nvPr>
            <p:ph type="ftr" sz="quarter" idx="19"/>
          </p:nvPr>
        </p:nvSpPr>
        <p:spPr/>
        <p:txBody>
          <a:bodyPr/>
          <a:lstStyle/>
          <a:p>
            <a:r>
              <a:rPr lang="en-US" dirty="0"/>
              <a:t>Presentation Title</a:t>
            </a:r>
          </a:p>
        </p:txBody>
      </p:sp>
      <p:sp>
        <p:nvSpPr>
          <p:cNvPr id="20" name="Slide Number Placeholder 19">
            <a:extLst>
              <a:ext uri="{FF2B5EF4-FFF2-40B4-BE49-F238E27FC236}">
                <a16:creationId xmlns:a16="http://schemas.microsoft.com/office/drawing/2014/main" id="{FDD4F609-6DE6-4637-A216-DB19D982FF19}"/>
              </a:ext>
            </a:extLst>
          </p:cNvPr>
          <p:cNvSpPr>
            <a:spLocks noGrp="1"/>
          </p:cNvSpPr>
          <p:nvPr>
            <p:ph type="sldNum" sz="quarter" idx="20"/>
          </p:nvPr>
        </p:nvSpPr>
        <p:spPr>
          <a:xfrm>
            <a:off x="8540496" y="6356350"/>
            <a:ext cx="2743200" cy="365125"/>
          </a:xfrm>
        </p:spPr>
        <p:txBody>
          <a:bodyPr/>
          <a:lstStyle/>
          <a:p>
            <a:fld id="{A65A5C87-DF58-40C8-B092-1DE63DB4547E}" type="slidenum">
              <a:rPr lang="en-US" smtClean="0"/>
              <a:t>‹#›</a:t>
            </a:fld>
            <a:endParaRPr lang="en-US" dirty="0"/>
          </a:p>
        </p:txBody>
      </p:sp>
      <p:sp>
        <p:nvSpPr>
          <p:cNvPr id="6" name="Rectangle 5">
            <a:extLst>
              <a:ext uri="{FF2B5EF4-FFF2-40B4-BE49-F238E27FC236}">
                <a16:creationId xmlns:a16="http://schemas.microsoft.com/office/drawing/2014/main" id="{525280B1-DD77-4ADB-A6FC-71309BCB66E1}"/>
              </a:ext>
            </a:extLst>
          </p:cNvPr>
          <p:cNvSpPr/>
          <p:nvPr userDrawn="1"/>
        </p:nvSpPr>
        <p:spPr>
          <a:xfrm>
            <a:off x="7792216" y="2185416"/>
            <a:ext cx="3683187" cy="9144"/>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Picture Placeholder 14">
            <a:extLst>
              <a:ext uri="{FF2B5EF4-FFF2-40B4-BE49-F238E27FC236}">
                <a16:creationId xmlns:a16="http://schemas.microsoft.com/office/drawing/2014/main" id="{6B8374DB-2C54-426F-9768-7B838BE1F98D}"/>
              </a:ext>
            </a:extLst>
          </p:cNvPr>
          <p:cNvSpPr>
            <a:spLocks noGrp="1"/>
          </p:cNvSpPr>
          <p:nvPr>
            <p:ph type="pic" sz="quarter" idx="21"/>
          </p:nvPr>
        </p:nvSpPr>
        <p:spPr>
          <a:xfrm>
            <a:off x="3767328" y="3438144"/>
            <a:ext cx="3246120" cy="2688336"/>
          </a:xfrm>
        </p:spPr>
        <p:txBody>
          <a:bodyPr anchor="ctr"/>
          <a:lstStyle>
            <a:lvl1pPr algn="ctr">
              <a:buNone/>
              <a:defRPr/>
            </a:lvl1pPr>
          </a:lstStyle>
          <a:p>
            <a:r>
              <a:rPr lang="en-US"/>
              <a:t>Click icon to add picture</a:t>
            </a:r>
            <a:endParaRPr lang="en-US" dirty="0"/>
          </a:p>
        </p:txBody>
      </p:sp>
      <p:sp>
        <p:nvSpPr>
          <p:cNvPr id="8" name="Text Placeholder 7">
            <a:extLst>
              <a:ext uri="{FF2B5EF4-FFF2-40B4-BE49-F238E27FC236}">
                <a16:creationId xmlns:a16="http://schemas.microsoft.com/office/drawing/2014/main" id="{A0D33A8D-B0BB-4920-AAC4-6EE9952AA556}"/>
              </a:ext>
            </a:extLst>
          </p:cNvPr>
          <p:cNvSpPr>
            <a:spLocks noGrp="1"/>
          </p:cNvSpPr>
          <p:nvPr>
            <p:ph type="body" sz="quarter" idx="22"/>
          </p:nvPr>
        </p:nvSpPr>
        <p:spPr>
          <a:xfrm>
            <a:off x="7772400" y="3099816"/>
            <a:ext cx="3721100" cy="447675"/>
          </a:xfrm>
        </p:spPr>
        <p:txBody>
          <a:bodyPr/>
          <a:lstStyle>
            <a:lvl1pPr marL="0" indent="0">
              <a:buNone/>
              <a:defRPr sz="1600"/>
            </a:lvl1pPr>
          </a:lstStyle>
          <a:p>
            <a:pPr lvl="0"/>
            <a:r>
              <a:rPr lang="en-US"/>
              <a:t>Click to edit Master text styles</a:t>
            </a:r>
          </a:p>
        </p:txBody>
      </p:sp>
      <p:sp>
        <p:nvSpPr>
          <p:cNvPr id="21" name="Text Placeholder 7">
            <a:extLst>
              <a:ext uri="{FF2B5EF4-FFF2-40B4-BE49-F238E27FC236}">
                <a16:creationId xmlns:a16="http://schemas.microsoft.com/office/drawing/2014/main" id="{FC2F80E1-DA5D-4EBA-BDBC-FFD24776ED07}"/>
              </a:ext>
            </a:extLst>
          </p:cNvPr>
          <p:cNvSpPr>
            <a:spLocks noGrp="1"/>
          </p:cNvSpPr>
          <p:nvPr>
            <p:ph type="body" sz="quarter" idx="23"/>
          </p:nvPr>
        </p:nvSpPr>
        <p:spPr>
          <a:xfrm>
            <a:off x="7772400" y="4215384"/>
            <a:ext cx="3721100" cy="447675"/>
          </a:xfrm>
        </p:spPr>
        <p:txBody>
          <a:bodyPr/>
          <a:lstStyle>
            <a:lvl1pPr marL="0" indent="0">
              <a:buNone/>
              <a:defRPr sz="1600"/>
            </a:lvl1pPr>
          </a:lstStyle>
          <a:p>
            <a:pPr lvl="0"/>
            <a:r>
              <a:rPr lang="en-US"/>
              <a:t>Click to edit Master text styles</a:t>
            </a:r>
          </a:p>
        </p:txBody>
      </p:sp>
      <p:sp>
        <p:nvSpPr>
          <p:cNvPr id="22" name="Text Placeholder 7">
            <a:extLst>
              <a:ext uri="{FF2B5EF4-FFF2-40B4-BE49-F238E27FC236}">
                <a16:creationId xmlns:a16="http://schemas.microsoft.com/office/drawing/2014/main" id="{536A3E74-5D94-4FE5-A5F8-7DA032AD48AF}"/>
              </a:ext>
            </a:extLst>
          </p:cNvPr>
          <p:cNvSpPr>
            <a:spLocks noGrp="1"/>
          </p:cNvSpPr>
          <p:nvPr>
            <p:ph type="body" sz="quarter" idx="24"/>
          </p:nvPr>
        </p:nvSpPr>
        <p:spPr>
          <a:xfrm>
            <a:off x="7772400" y="5321808"/>
            <a:ext cx="3721100" cy="447675"/>
          </a:xfrm>
        </p:spPr>
        <p:txBody>
          <a:bodyPr/>
          <a:lstStyle>
            <a:lvl1pPr marL="0" indent="0">
              <a:buNone/>
              <a:defRPr sz="1600"/>
            </a:lvl1pPr>
          </a:lstStyle>
          <a:p>
            <a:pPr lvl="0"/>
            <a:r>
              <a:rPr lang="en-US"/>
              <a:t>Click to edit Master text styles</a:t>
            </a:r>
          </a:p>
        </p:txBody>
      </p:sp>
      <p:sp>
        <p:nvSpPr>
          <p:cNvPr id="23" name="Picture Placeholder 14">
            <a:extLst>
              <a:ext uri="{FF2B5EF4-FFF2-40B4-BE49-F238E27FC236}">
                <a16:creationId xmlns:a16="http://schemas.microsoft.com/office/drawing/2014/main" id="{A36D2011-9E99-44AA-8612-4EEBAAA5D036}"/>
              </a:ext>
            </a:extLst>
          </p:cNvPr>
          <p:cNvSpPr>
            <a:spLocks noGrp="1"/>
          </p:cNvSpPr>
          <p:nvPr>
            <p:ph type="pic" sz="quarter" idx="25" hasCustomPrompt="1"/>
          </p:nvPr>
        </p:nvSpPr>
        <p:spPr>
          <a:xfrm>
            <a:off x="7772400" y="2532888"/>
            <a:ext cx="457200" cy="457200"/>
          </a:xfrm>
        </p:spPr>
        <p:txBody>
          <a:bodyPr anchor="ctr"/>
          <a:lstStyle>
            <a:lvl1pPr algn="ctr">
              <a:buNone/>
              <a:defRPr sz="900"/>
            </a:lvl1pPr>
          </a:lstStyle>
          <a:p>
            <a:r>
              <a:rPr lang="en-US" dirty="0"/>
              <a:t>Icon</a:t>
            </a:r>
          </a:p>
        </p:txBody>
      </p:sp>
      <p:sp>
        <p:nvSpPr>
          <p:cNvPr id="24" name="Picture Placeholder 14">
            <a:extLst>
              <a:ext uri="{FF2B5EF4-FFF2-40B4-BE49-F238E27FC236}">
                <a16:creationId xmlns:a16="http://schemas.microsoft.com/office/drawing/2014/main" id="{80B0958E-0709-4604-ADAF-A6137275F31B}"/>
              </a:ext>
            </a:extLst>
          </p:cNvPr>
          <p:cNvSpPr>
            <a:spLocks noGrp="1"/>
          </p:cNvSpPr>
          <p:nvPr>
            <p:ph type="pic" sz="quarter" idx="26" hasCustomPrompt="1"/>
          </p:nvPr>
        </p:nvSpPr>
        <p:spPr>
          <a:xfrm>
            <a:off x="7772400" y="3630168"/>
            <a:ext cx="457200" cy="457200"/>
          </a:xfrm>
        </p:spPr>
        <p:txBody>
          <a:bodyPr anchor="ctr"/>
          <a:lstStyle>
            <a:lvl1pPr algn="ctr">
              <a:buNone/>
              <a:defRPr sz="900"/>
            </a:lvl1pPr>
          </a:lstStyle>
          <a:p>
            <a:r>
              <a:rPr lang="en-US" dirty="0"/>
              <a:t>Icon</a:t>
            </a:r>
          </a:p>
        </p:txBody>
      </p:sp>
      <p:sp>
        <p:nvSpPr>
          <p:cNvPr id="25" name="Picture Placeholder 14">
            <a:extLst>
              <a:ext uri="{FF2B5EF4-FFF2-40B4-BE49-F238E27FC236}">
                <a16:creationId xmlns:a16="http://schemas.microsoft.com/office/drawing/2014/main" id="{F4A09204-1398-472F-B713-0AD49188773D}"/>
              </a:ext>
            </a:extLst>
          </p:cNvPr>
          <p:cNvSpPr>
            <a:spLocks noGrp="1"/>
          </p:cNvSpPr>
          <p:nvPr>
            <p:ph type="pic" sz="quarter" idx="27" hasCustomPrompt="1"/>
          </p:nvPr>
        </p:nvSpPr>
        <p:spPr>
          <a:xfrm>
            <a:off x="7772400" y="4754880"/>
            <a:ext cx="457200" cy="457200"/>
          </a:xfrm>
        </p:spPr>
        <p:txBody>
          <a:bodyPr anchor="ctr"/>
          <a:lstStyle>
            <a:lvl1pPr algn="ctr">
              <a:buNone/>
              <a:defRPr sz="900"/>
            </a:lvl1pPr>
          </a:lstStyle>
          <a:p>
            <a:r>
              <a:rPr lang="en-US" dirty="0"/>
              <a:t>Icon</a:t>
            </a:r>
          </a:p>
        </p:txBody>
      </p:sp>
    </p:spTree>
    <p:extLst>
      <p:ext uri="{BB962C8B-B14F-4D97-AF65-F5344CB8AC3E}">
        <p14:creationId xmlns:p14="http://schemas.microsoft.com/office/powerpoint/2010/main" val="343934368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8C0689C4-0DB3-408B-A956-40326B4AE4C4}"/>
              </a:ext>
            </a:extLst>
          </p:cNvPr>
          <p:cNvSpPr/>
          <p:nvPr userDrawn="1"/>
        </p:nvSpPr>
        <p:spPr>
          <a:xfrm>
            <a:off x="665853" y="1533525"/>
            <a:ext cx="10917063" cy="3790950"/>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56E1D10E-1C30-41BF-8C3B-C460C9B5597B}"/>
              </a:ext>
            </a:extLst>
          </p:cNvPr>
          <p:cNvSpPr/>
          <p:nvPr/>
        </p:nvSpPr>
        <p:spPr>
          <a:xfrm>
            <a:off x="609084" y="2971798"/>
            <a:ext cx="128016" cy="914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79454F2-0EE5-4888-AF4C-82F825E6226E}"/>
              </a:ext>
            </a:extLst>
          </p:cNvPr>
          <p:cNvSpPr>
            <a:spLocks noGrp="1"/>
          </p:cNvSpPr>
          <p:nvPr>
            <p:ph type="title"/>
          </p:nvPr>
        </p:nvSpPr>
        <p:spPr>
          <a:xfrm>
            <a:off x="1078992" y="1938528"/>
            <a:ext cx="10177272" cy="2990088"/>
          </a:xfrm>
        </p:spPr>
        <p:txBody>
          <a:bodyPr>
            <a:normAutofit/>
          </a:bodyPr>
          <a:lstStyle>
            <a:lvl1pPr>
              <a:defRPr sz="5400"/>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67C91241-A315-4643-91E5-CF2C25CC903A}"/>
              </a:ext>
            </a:extLst>
          </p:cNvPr>
          <p:cNvSpPr>
            <a:spLocks noGrp="1"/>
          </p:cNvSpPr>
          <p:nvPr>
            <p:ph type="dt" sz="half" idx="10"/>
          </p:nvPr>
        </p:nvSpPr>
        <p:spPr/>
        <p:txBody>
          <a:bodyPr/>
          <a:lstStyle/>
          <a:p>
            <a:r>
              <a:rPr lang="en-US" dirty="0"/>
              <a:t>9/4/20XX</a:t>
            </a:r>
          </a:p>
        </p:txBody>
      </p:sp>
      <p:sp>
        <p:nvSpPr>
          <p:cNvPr id="4" name="Footer Placeholder 3">
            <a:extLst>
              <a:ext uri="{FF2B5EF4-FFF2-40B4-BE49-F238E27FC236}">
                <a16:creationId xmlns:a16="http://schemas.microsoft.com/office/drawing/2014/main" id="{22706D86-5479-487D-94C8-76093D84F377}"/>
              </a:ext>
            </a:extLst>
          </p:cNvPr>
          <p:cNvSpPr>
            <a:spLocks noGrp="1"/>
          </p:cNvSpPr>
          <p:nvPr>
            <p:ph type="ftr" sz="quarter" idx="11"/>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A7739411-CED6-43D4-868D-A65C4161A72B}"/>
              </a:ext>
            </a:extLst>
          </p:cNvPr>
          <p:cNvSpPr>
            <a:spLocks noGrp="1"/>
          </p:cNvSpPr>
          <p:nvPr>
            <p:ph type="sldNum" sz="quarter" idx="12"/>
          </p:nvPr>
        </p:nvSpPr>
        <p:spPr/>
        <p:txBody>
          <a:bodyPr/>
          <a:lstStyle/>
          <a:p>
            <a:fld id="{A65A5C87-DF58-40C8-B092-1DE63DB4547E}" type="slidenum">
              <a:rPr lang="en-US" smtClean="0"/>
              <a:t>‹#›</a:t>
            </a:fld>
            <a:endParaRPr lang="en-US" dirty="0"/>
          </a:p>
        </p:txBody>
      </p:sp>
    </p:spTree>
    <p:extLst>
      <p:ext uri="{BB962C8B-B14F-4D97-AF65-F5344CB8AC3E}">
        <p14:creationId xmlns:p14="http://schemas.microsoft.com/office/powerpoint/2010/main" val="140099442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AC447E0-1D4D-4EF2-B81B-4B2400EE3EDB}"/>
              </a:ext>
            </a:extLst>
          </p:cNvPr>
          <p:cNvSpPr>
            <a:spLocks noGrp="1"/>
          </p:cNvSpPr>
          <p:nvPr>
            <p:ph type="dt" sz="half" idx="10"/>
          </p:nvPr>
        </p:nvSpPr>
        <p:spPr/>
        <p:txBody>
          <a:bodyPr/>
          <a:lstStyle/>
          <a:p>
            <a:r>
              <a:rPr lang="en-US" dirty="0"/>
              <a:t>9/4/20XX</a:t>
            </a:r>
          </a:p>
        </p:txBody>
      </p:sp>
      <p:sp>
        <p:nvSpPr>
          <p:cNvPr id="3" name="Footer Placeholder 2">
            <a:extLst>
              <a:ext uri="{FF2B5EF4-FFF2-40B4-BE49-F238E27FC236}">
                <a16:creationId xmlns:a16="http://schemas.microsoft.com/office/drawing/2014/main" id="{C9984CA0-2A78-4600-9F3D-19B09E790FE8}"/>
              </a:ext>
            </a:extLst>
          </p:cNvPr>
          <p:cNvSpPr>
            <a:spLocks noGrp="1"/>
          </p:cNvSpPr>
          <p:nvPr>
            <p:ph type="ftr" sz="quarter" idx="11"/>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38440955-B18E-49D3-AE7B-B331200E34C5}"/>
              </a:ext>
            </a:extLst>
          </p:cNvPr>
          <p:cNvSpPr>
            <a:spLocks noGrp="1"/>
          </p:cNvSpPr>
          <p:nvPr>
            <p:ph type="sldNum" sz="quarter" idx="12"/>
          </p:nvPr>
        </p:nvSpPr>
        <p:spPr/>
        <p:txBody>
          <a:bodyPr/>
          <a:lstStyle/>
          <a:p>
            <a:fld id="{A65A5C87-DF58-40C8-B092-1DE63DB4547E}" type="slidenum">
              <a:rPr lang="en-US" smtClean="0"/>
              <a:t>‹#›</a:t>
            </a:fld>
            <a:endParaRPr lang="en-US" dirty="0"/>
          </a:p>
        </p:txBody>
      </p:sp>
    </p:spTree>
    <p:extLst>
      <p:ext uri="{BB962C8B-B14F-4D97-AF65-F5344CB8AC3E}">
        <p14:creationId xmlns:p14="http://schemas.microsoft.com/office/powerpoint/2010/main" val="406037784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FA417FE-CD1A-486F-A4AC-E4000A2FB18E}"/>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1318F0F5-812B-472C-9408-B80F2553F5E0}"/>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7F7751B-CD8F-4F5B-A903-1DCE5D1E8306}"/>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FA55C8A-A0BB-441D-976F-EB56D4382DB6}"/>
              </a:ext>
            </a:extLst>
          </p:cNvPr>
          <p:cNvSpPr>
            <a:spLocks noGrp="1"/>
          </p:cNvSpPr>
          <p:nvPr>
            <p:ph idx="1"/>
          </p:nvPr>
        </p:nvSpPr>
        <p:spPr>
          <a:xfrm>
            <a:off x="4965192" y="1709928"/>
            <a:ext cx="6729984" cy="4096512"/>
          </a:xfrm>
        </p:spPr>
        <p:txBody>
          <a:bodyPr/>
          <a:lstStyle>
            <a:lvl1pPr>
              <a:defRPr sz="2800"/>
            </a:lvl1pPr>
            <a:lvl2pPr>
              <a:defRPr sz="24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37DE6A51-A2E5-4BFA-B571-9FDFE1BBFB44}"/>
              </a:ext>
            </a:extLst>
          </p:cNvPr>
          <p:cNvSpPr>
            <a:spLocks noGrp="1"/>
          </p:cNvSpPr>
          <p:nvPr>
            <p:ph type="body" sz="half" idx="2"/>
          </p:nvPr>
        </p:nvSpPr>
        <p:spPr>
          <a:xfrm>
            <a:off x="868680" y="3429000"/>
            <a:ext cx="3099816" cy="2066544"/>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D92778A-DD4C-4651-9C53-8B0C44CD8805}"/>
              </a:ext>
            </a:extLst>
          </p:cNvPr>
          <p:cNvSpPr>
            <a:spLocks noGrp="1"/>
          </p:cNvSpPr>
          <p:nvPr>
            <p:ph type="dt" sz="half" idx="10"/>
          </p:nvPr>
        </p:nvSpPr>
        <p:spPr>
          <a:xfrm>
            <a:off x="868680" y="6356350"/>
            <a:ext cx="2743200" cy="365125"/>
          </a:xfrm>
        </p:spPr>
        <p:txBody>
          <a:bodyPr/>
          <a:lstStyle/>
          <a:p>
            <a:r>
              <a:rPr lang="en-US" dirty="0"/>
              <a:t>9/4/20XX</a:t>
            </a:r>
          </a:p>
        </p:txBody>
      </p:sp>
      <p:sp>
        <p:nvSpPr>
          <p:cNvPr id="6" name="Footer Placeholder 5">
            <a:extLst>
              <a:ext uri="{FF2B5EF4-FFF2-40B4-BE49-F238E27FC236}">
                <a16:creationId xmlns:a16="http://schemas.microsoft.com/office/drawing/2014/main" id="{9D6C7F66-2DFA-4146-BE1A-CE2890FE45E2}"/>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D285D185-B1B6-4D62-81BE-BE82C80ACA6C}"/>
              </a:ext>
            </a:extLst>
          </p:cNvPr>
          <p:cNvSpPr>
            <a:spLocks noGrp="1"/>
          </p:cNvSpPr>
          <p:nvPr>
            <p:ph type="sldNum" sz="quarter" idx="12"/>
          </p:nvPr>
        </p:nvSpPr>
        <p:spPr/>
        <p:txBody>
          <a:bodyPr/>
          <a:lstStyle/>
          <a:p>
            <a:fld id="{A65A5C87-DF58-40C8-B092-1DE63DB4547E}" type="slidenum">
              <a:rPr lang="en-US" smtClean="0"/>
              <a:t>‹#›</a:t>
            </a:fld>
            <a:endParaRPr lang="en-US" dirty="0"/>
          </a:p>
        </p:txBody>
      </p:sp>
    </p:spTree>
    <p:extLst>
      <p:ext uri="{BB962C8B-B14F-4D97-AF65-F5344CB8AC3E}">
        <p14:creationId xmlns:p14="http://schemas.microsoft.com/office/powerpoint/2010/main" val="177722451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68B77B5-211C-456E-B79F-306CC3619347}"/>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3B63C338-194D-4F23-ABEC-60A7EA96F302}"/>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0C04DCC-0E3E-4F05-9FAC-9FA6CA4B2BAE}"/>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EBA29649-B19F-499E-8E9A-3577EAC8F031}"/>
              </a:ext>
            </a:extLst>
          </p:cNvPr>
          <p:cNvSpPr>
            <a:spLocks noGrp="1"/>
          </p:cNvSpPr>
          <p:nvPr>
            <p:ph type="pic" idx="1"/>
          </p:nvPr>
        </p:nvSpPr>
        <p:spPr>
          <a:xfrm>
            <a:off x="4965192" y="1161288"/>
            <a:ext cx="6729984" cy="4645152"/>
          </a:xfrm>
        </p:spPr>
        <p:txBody>
          <a:bodyPr>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1BC9EF2E-A8CD-41A1-B11A-0D8842797A98}"/>
              </a:ext>
            </a:extLst>
          </p:cNvPr>
          <p:cNvSpPr>
            <a:spLocks noGrp="1"/>
          </p:cNvSpPr>
          <p:nvPr>
            <p:ph type="body" sz="half" idx="2"/>
          </p:nvPr>
        </p:nvSpPr>
        <p:spPr>
          <a:xfrm>
            <a:off x="868680" y="3438144"/>
            <a:ext cx="3099816" cy="2057400"/>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44257B5-0DE0-401F-9171-E8687A97DBA7}"/>
              </a:ext>
            </a:extLst>
          </p:cNvPr>
          <p:cNvSpPr>
            <a:spLocks noGrp="1"/>
          </p:cNvSpPr>
          <p:nvPr>
            <p:ph type="dt" sz="half" idx="10"/>
          </p:nvPr>
        </p:nvSpPr>
        <p:spPr>
          <a:xfrm>
            <a:off x="868680" y="6356350"/>
            <a:ext cx="2743200" cy="365125"/>
          </a:xfrm>
        </p:spPr>
        <p:txBody>
          <a:bodyPr/>
          <a:lstStyle/>
          <a:p>
            <a:r>
              <a:rPr lang="en-US" dirty="0"/>
              <a:t>9/4/20XX</a:t>
            </a:r>
          </a:p>
        </p:txBody>
      </p:sp>
      <p:sp>
        <p:nvSpPr>
          <p:cNvPr id="6" name="Footer Placeholder 5">
            <a:extLst>
              <a:ext uri="{FF2B5EF4-FFF2-40B4-BE49-F238E27FC236}">
                <a16:creationId xmlns:a16="http://schemas.microsoft.com/office/drawing/2014/main" id="{788CD9AD-D667-4FD4-AA34-428AA0BCD09E}"/>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18770FB6-F273-4BA6-8B97-9835AC537871}"/>
              </a:ext>
            </a:extLst>
          </p:cNvPr>
          <p:cNvSpPr>
            <a:spLocks noGrp="1"/>
          </p:cNvSpPr>
          <p:nvPr>
            <p:ph type="sldNum" sz="quarter" idx="12"/>
          </p:nvPr>
        </p:nvSpPr>
        <p:spPr/>
        <p:txBody>
          <a:bodyPr/>
          <a:lstStyle/>
          <a:p>
            <a:fld id="{A65A5C87-DF58-40C8-B092-1DE63DB4547E}" type="slidenum">
              <a:rPr lang="en-US" smtClean="0"/>
              <a:t>‹#›</a:t>
            </a:fld>
            <a:endParaRPr lang="en-US" dirty="0"/>
          </a:p>
        </p:txBody>
      </p:sp>
    </p:spTree>
    <p:extLst>
      <p:ext uri="{BB962C8B-B14F-4D97-AF65-F5344CB8AC3E}">
        <p14:creationId xmlns:p14="http://schemas.microsoft.com/office/powerpoint/2010/main" val="4332482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with pictur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D358CF-0758-490A-A084-C46443B9ABE8}"/>
              </a:ext>
            </a:extLst>
          </p:cNvPr>
          <p:cNvSpPr>
            <a:spLocks noGrp="1"/>
          </p:cNvSpPr>
          <p:nvPr>
            <p:ph type="title"/>
          </p:nvPr>
        </p:nvSpPr>
        <p:spPr>
          <a:xfrm>
            <a:off x="5084064" y="1078992"/>
            <a:ext cx="6272784" cy="1536192"/>
          </a:xfrm>
        </p:spPr>
        <p:txBody>
          <a:bodyPr anchor="b">
            <a:normAutofit/>
          </a:bodyPr>
          <a:lstStyle>
            <a:lvl1pPr>
              <a:defRPr sz="5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1671183-B3CE-4F45-92FB-98290CA0E2CA}"/>
              </a:ext>
            </a:extLst>
          </p:cNvPr>
          <p:cNvSpPr>
            <a:spLocks noGrp="1"/>
          </p:cNvSpPr>
          <p:nvPr>
            <p:ph idx="1"/>
          </p:nvPr>
        </p:nvSpPr>
        <p:spPr>
          <a:xfrm>
            <a:off x="5084064" y="3355848"/>
            <a:ext cx="6272784" cy="2825496"/>
          </a:xfrm>
        </p:spPr>
        <p:txBody>
          <a:bodyPr/>
          <a:lstStyle>
            <a:lvl1pPr>
              <a:buNone/>
              <a:defRPr sz="1800"/>
            </a:lvl1pPr>
          </a:lstStyle>
          <a:p>
            <a:pPr lvl="0"/>
            <a:r>
              <a:rPr lang="en-US"/>
              <a:t>Click to edit Master text styles</a:t>
            </a:r>
          </a:p>
        </p:txBody>
      </p:sp>
      <p:sp>
        <p:nvSpPr>
          <p:cNvPr id="4" name="Date Placeholder 3">
            <a:extLst>
              <a:ext uri="{FF2B5EF4-FFF2-40B4-BE49-F238E27FC236}">
                <a16:creationId xmlns:a16="http://schemas.microsoft.com/office/drawing/2014/main" id="{3D7DED67-27EC-4D43-A21C-093C1DB04813}"/>
              </a:ext>
            </a:extLst>
          </p:cNvPr>
          <p:cNvSpPr>
            <a:spLocks noGrp="1"/>
          </p:cNvSpPr>
          <p:nvPr>
            <p:ph type="dt" sz="half" idx="10"/>
          </p:nvPr>
        </p:nvSpPr>
        <p:spPr>
          <a:xfrm>
            <a:off x="905256" y="6356350"/>
            <a:ext cx="2743200" cy="365125"/>
          </a:xfrm>
        </p:spPr>
        <p:txBody>
          <a:bodyPr/>
          <a:lstStyle/>
          <a:p>
            <a:r>
              <a:rPr lang="en-US" dirty="0"/>
              <a:t>9/4/20XX</a:t>
            </a:r>
          </a:p>
        </p:txBody>
      </p:sp>
      <p:sp>
        <p:nvSpPr>
          <p:cNvPr id="5" name="Footer Placeholder 4">
            <a:extLst>
              <a:ext uri="{FF2B5EF4-FFF2-40B4-BE49-F238E27FC236}">
                <a16:creationId xmlns:a16="http://schemas.microsoft.com/office/drawing/2014/main" id="{36747CE3-4890-4BC1-94DB-5D49D02C9933}"/>
              </a:ext>
            </a:extLst>
          </p:cNvPr>
          <p:cNvSpPr>
            <a:spLocks noGrp="1"/>
          </p:cNvSpPr>
          <p:nvPr>
            <p:ph type="ftr" sz="quarter" idx="11"/>
          </p:nvPr>
        </p:nvSpPr>
        <p:spPr>
          <a:xfrm>
            <a:off x="4041648" y="6356350"/>
            <a:ext cx="4114800" cy="365125"/>
          </a:xfrm>
        </p:spPr>
        <p:txBody>
          <a:bodyPr/>
          <a:lstStyle/>
          <a:p>
            <a:r>
              <a:rPr lang="en-US" dirty="0"/>
              <a:t>Presentation Title</a:t>
            </a:r>
          </a:p>
        </p:txBody>
      </p:sp>
      <p:sp>
        <p:nvSpPr>
          <p:cNvPr id="6" name="Slide Number Placeholder 5">
            <a:extLst>
              <a:ext uri="{FF2B5EF4-FFF2-40B4-BE49-F238E27FC236}">
                <a16:creationId xmlns:a16="http://schemas.microsoft.com/office/drawing/2014/main" id="{093C5AD3-D79A-4D46-B25B-822FE0252511}"/>
              </a:ext>
            </a:extLst>
          </p:cNvPr>
          <p:cNvSpPr>
            <a:spLocks noGrp="1"/>
          </p:cNvSpPr>
          <p:nvPr>
            <p:ph type="sldNum" sz="quarter" idx="12"/>
          </p:nvPr>
        </p:nvSpPr>
        <p:spPr>
          <a:xfrm>
            <a:off x="8540496" y="6356350"/>
            <a:ext cx="2743200" cy="365125"/>
          </a:xfrm>
        </p:spPr>
        <p:txBody>
          <a:bodyPr/>
          <a:lstStyle/>
          <a:p>
            <a:fld id="{A65A5C87-DF58-40C8-B092-1DE63DB4547E}" type="slidenum">
              <a:rPr lang="en-US" smtClean="0"/>
              <a:t>‹#›</a:t>
            </a:fld>
            <a:endParaRPr lang="en-US" dirty="0"/>
          </a:p>
        </p:txBody>
      </p:sp>
      <p:sp>
        <p:nvSpPr>
          <p:cNvPr id="7" name="Rectangle 6">
            <a:extLst>
              <a:ext uri="{FF2B5EF4-FFF2-40B4-BE49-F238E27FC236}">
                <a16:creationId xmlns:a16="http://schemas.microsoft.com/office/drawing/2014/main" id="{C3EEEC07-DA87-4415-8D6B-72E1B2686535}"/>
              </a:ext>
            </a:extLst>
          </p:cNvPr>
          <p:cNvSpPr/>
          <p:nvPr userDrawn="1"/>
        </p:nvSpPr>
        <p:spPr>
          <a:xfrm rot="5400000">
            <a:off x="5317960" y="363389"/>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3CC47E32-D289-4A1B-A3C7-A355CD5572E8}"/>
              </a:ext>
            </a:extLst>
          </p:cNvPr>
          <p:cNvSpPr/>
          <p:nvPr userDrawn="1"/>
        </p:nvSpPr>
        <p:spPr>
          <a:xfrm>
            <a:off x="5099266" y="2935541"/>
            <a:ext cx="621792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Picture Placeholder 14">
            <a:extLst>
              <a:ext uri="{FF2B5EF4-FFF2-40B4-BE49-F238E27FC236}">
                <a16:creationId xmlns:a16="http://schemas.microsoft.com/office/drawing/2014/main" id="{D9F91D62-7A39-4697-A73D-908DBA590EFB}"/>
              </a:ext>
            </a:extLst>
          </p:cNvPr>
          <p:cNvSpPr>
            <a:spLocks noGrp="1"/>
          </p:cNvSpPr>
          <p:nvPr>
            <p:ph type="pic" sz="quarter" idx="13"/>
          </p:nvPr>
        </p:nvSpPr>
        <p:spPr>
          <a:xfrm>
            <a:off x="457200" y="603504"/>
            <a:ext cx="4050792" cy="5577840"/>
          </a:xfrm>
        </p:spPr>
        <p:txBody>
          <a:bodyPr anchor="ctr"/>
          <a:lstStyle>
            <a:lvl1pPr algn="ctr">
              <a:buNone/>
              <a:defRPr/>
            </a:lvl1pPr>
          </a:lstStyle>
          <a:p>
            <a:r>
              <a:rPr lang="en-US"/>
              <a:t>Click icon to add picture</a:t>
            </a:r>
            <a:endParaRPr lang="en-US" dirty="0"/>
          </a:p>
        </p:txBody>
      </p:sp>
    </p:spTree>
    <p:extLst>
      <p:ext uri="{BB962C8B-B14F-4D97-AF65-F5344CB8AC3E}">
        <p14:creationId xmlns:p14="http://schemas.microsoft.com/office/powerpoint/2010/main" val="38125875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with 2 pictur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D358CF-0758-490A-A084-C46443B9ABE8}"/>
              </a:ext>
            </a:extLst>
          </p:cNvPr>
          <p:cNvSpPr>
            <a:spLocks noGrp="1"/>
          </p:cNvSpPr>
          <p:nvPr>
            <p:ph type="title"/>
          </p:nvPr>
        </p:nvSpPr>
        <p:spPr>
          <a:xfrm>
            <a:off x="612648" y="1078992"/>
            <a:ext cx="6272784" cy="1536192"/>
          </a:xfrm>
        </p:spPr>
        <p:txBody>
          <a:bodyPr anchor="b">
            <a:normAutofit/>
          </a:bodyPr>
          <a:lstStyle>
            <a:lvl1pPr>
              <a:defRPr sz="5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1671183-B3CE-4F45-92FB-98290CA0E2CA}"/>
              </a:ext>
            </a:extLst>
          </p:cNvPr>
          <p:cNvSpPr>
            <a:spLocks noGrp="1"/>
          </p:cNvSpPr>
          <p:nvPr>
            <p:ph idx="1"/>
          </p:nvPr>
        </p:nvSpPr>
        <p:spPr>
          <a:xfrm>
            <a:off x="612648" y="3355848"/>
            <a:ext cx="6272784" cy="2825496"/>
          </a:xfrm>
        </p:spPr>
        <p:txBody>
          <a:bodyPr/>
          <a:lstStyle>
            <a:lvl1pPr marL="0" indent="0">
              <a:buNone/>
              <a:defRPr sz="1800"/>
            </a:lvl1pPr>
          </a:lstStyle>
          <a:p>
            <a:pPr lvl="0"/>
            <a:r>
              <a:rPr lang="en-US"/>
              <a:t>Click to edit Master text styles</a:t>
            </a:r>
          </a:p>
        </p:txBody>
      </p:sp>
      <p:sp>
        <p:nvSpPr>
          <p:cNvPr id="6" name="Slide Number Placeholder 5">
            <a:extLst>
              <a:ext uri="{FF2B5EF4-FFF2-40B4-BE49-F238E27FC236}">
                <a16:creationId xmlns:a16="http://schemas.microsoft.com/office/drawing/2014/main" id="{093C5AD3-D79A-4D46-B25B-822FE0252511}"/>
              </a:ext>
            </a:extLst>
          </p:cNvPr>
          <p:cNvSpPr>
            <a:spLocks noGrp="1"/>
          </p:cNvSpPr>
          <p:nvPr>
            <p:ph type="sldNum" sz="quarter" idx="12"/>
          </p:nvPr>
        </p:nvSpPr>
        <p:spPr>
          <a:xfrm>
            <a:off x="5605272" y="6356350"/>
            <a:ext cx="1280160" cy="365125"/>
          </a:xfrm>
        </p:spPr>
        <p:txBody>
          <a:bodyPr/>
          <a:lstStyle/>
          <a:p>
            <a:fld id="{A65A5C87-DF58-40C8-B092-1DE63DB4547E}" type="slidenum">
              <a:rPr lang="en-US" smtClean="0"/>
              <a:t>‹#›</a:t>
            </a:fld>
            <a:endParaRPr lang="en-US" dirty="0"/>
          </a:p>
        </p:txBody>
      </p:sp>
      <p:sp>
        <p:nvSpPr>
          <p:cNvPr id="7" name="Rectangle 6">
            <a:extLst>
              <a:ext uri="{FF2B5EF4-FFF2-40B4-BE49-F238E27FC236}">
                <a16:creationId xmlns:a16="http://schemas.microsoft.com/office/drawing/2014/main" id="{C3EEEC07-DA87-4415-8D6B-72E1B2686535}"/>
              </a:ext>
            </a:extLst>
          </p:cNvPr>
          <p:cNvSpPr/>
          <p:nvPr userDrawn="1"/>
        </p:nvSpPr>
        <p:spPr>
          <a:xfrm rot="5400000">
            <a:off x="850392" y="365760"/>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Picture Placeholder 14">
            <a:extLst>
              <a:ext uri="{FF2B5EF4-FFF2-40B4-BE49-F238E27FC236}">
                <a16:creationId xmlns:a16="http://schemas.microsoft.com/office/drawing/2014/main" id="{D9F91D62-7A39-4697-A73D-908DBA590EFB}"/>
              </a:ext>
            </a:extLst>
          </p:cNvPr>
          <p:cNvSpPr>
            <a:spLocks noGrp="1"/>
          </p:cNvSpPr>
          <p:nvPr>
            <p:ph type="pic" sz="quarter" idx="13"/>
          </p:nvPr>
        </p:nvSpPr>
        <p:spPr>
          <a:xfrm>
            <a:off x="7680960" y="4352544"/>
            <a:ext cx="4507992" cy="2505456"/>
          </a:xfrm>
        </p:spPr>
        <p:txBody>
          <a:bodyPr anchor="ctr"/>
          <a:lstStyle>
            <a:lvl1pPr algn="ctr">
              <a:buNone/>
              <a:defRPr/>
            </a:lvl1pPr>
          </a:lstStyle>
          <a:p>
            <a:r>
              <a:rPr lang="en-US"/>
              <a:t>Click icon to add picture</a:t>
            </a:r>
            <a:endParaRPr lang="en-US" dirty="0"/>
          </a:p>
        </p:txBody>
      </p:sp>
      <p:sp>
        <p:nvSpPr>
          <p:cNvPr id="10" name="Picture Placeholder 14">
            <a:extLst>
              <a:ext uri="{FF2B5EF4-FFF2-40B4-BE49-F238E27FC236}">
                <a16:creationId xmlns:a16="http://schemas.microsoft.com/office/drawing/2014/main" id="{687A7A61-F904-44E0-837C-FB357932BC1E}"/>
              </a:ext>
            </a:extLst>
          </p:cNvPr>
          <p:cNvSpPr>
            <a:spLocks noGrp="1"/>
          </p:cNvSpPr>
          <p:nvPr>
            <p:ph type="pic" sz="quarter" idx="14"/>
          </p:nvPr>
        </p:nvSpPr>
        <p:spPr>
          <a:xfrm>
            <a:off x="7680960" y="0"/>
            <a:ext cx="4507992" cy="4123944"/>
          </a:xfrm>
        </p:spPr>
        <p:txBody>
          <a:bodyPr anchor="ctr"/>
          <a:lstStyle>
            <a:lvl1pPr algn="ctr">
              <a:buNone/>
              <a:defRPr/>
            </a:lvl1pPr>
          </a:lstStyle>
          <a:p>
            <a:r>
              <a:rPr lang="en-US"/>
              <a:t>Click icon to add picture</a:t>
            </a:r>
            <a:endParaRPr lang="en-US" dirty="0"/>
          </a:p>
        </p:txBody>
      </p:sp>
      <p:sp>
        <p:nvSpPr>
          <p:cNvPr id="8" name="Rectangle 7">
            <a:extLst>
              <a:ext uri="{FF2B5EF4-FFF2-40B4-BE49-F238E27FC236}">
                <a16:creationId xmlns:a16="http://schemas.microsoft.com/office/drawing/2014/main" id="{EEFA3CC7-31ED-4E5A-87A6-AA1D8F4251FC}"/>
              </a:ext>
            </a:extLst>
          </p:cNvPr>
          <p:cNvSpPr/>
          <p:nvPr userDrawn="1"/>
        </p:nvSpPr>
        <p:spPr>
          <a:xfrm>
            <a:off x="621792" y="2935541"/>
            <a:ext cx="621792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71787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B541A812-4D3F-4D65-BA64-BA64E37F2C1D}"/>
              </a:ext>
            </a:extLst>
          </p:cNvPr>
          <p:cNvSpPr/>
          <p:nvPr userDrawn="1"/>
        </p:nvSpPr>
        <p:spPr>
          <a:xfrm>
            <a:off x="665853" y="1533525"/>
            <a:ext cx="10917063" cy="3790950"/>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8E44900-E8BF-4B12-8BCB-41076E2B68C7}"/>
              </a:ext>
            </a:extLst>
          </p:cNvPr>
          <p:cNvSpPr>
            <a:spLocks noGrp="1"/>
          </p:cNvSpPr>
          <p:nvPr>
            <p:ph type="title"/>
          </p:nvPr>
        </p:nvSpPr>
        <p:spPr>
          <a:xfrm>
            <a:off x="1078992" y="1938528"/>
            <a:ext cx="7013448" cy="2990088"/>
          </a:xfrm>
        </p:spPr>
        <p:txBody>
          <a:bodyPr anchor="ctr">
            <a:normAutofit/>
          </a:bodyPr>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917741F9-B00F-4463-A257-6B66DABD9B4E}"/>
              </a:ext>
            </a:extLst>
          </p:cNvPr>
          <p:cNvSpPr>
            <a:spLocks noGrp="1"/>
          </p:cNvSpPr>
          <p:nvPr>
            <p:ph type="body" idx="1"/>
          </p:nvPr>
        </p:nvSpPr>
        <p:spPr>
          <a:xfrm>
            <a:off x="8613648" y="1938528"/>
            <a:ext cx="2688336" cy="2990088"/>
          </a:xfrm>
          <a:solidFill>
            <a:schemeClr val="accent1"/>
          </a:solidFill>
        </p:spPr>
        <p:txBody>
          <a:bodyPr anchor="ctr">
            <a:normAutofit/>
          </a:bodyPr>
          <a:lstStyle>
            <a:lvl1pPr marL="0" indent="0">
              <a:buNone/>
              <a:defRPr sz="28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2" name="Rectangle 11">
            <a:extLst>
              <a:ext uri="{FF2B5EF4-FFF2-40B4-BE49-F238E27FC236}">
                <a16:creationId xmlns:a16="http://schemas.microsoft.com/office/drawing/2014/main" id="{5716BBE9-8A9C-450B-A235-677945C7ED44}"/>
              </a:ext>
            </a:extLst>
          </p:cNvPr>
          <p:cNvSpPr/>
          <p:nvPr userDrawn="1"/>
        </p:nvSpPr>
        <p:spPr>
          <a:xfrm>
            <a:off x="609084" y="2965074"/>
            <a:ext cx="128016" cy="914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9855E7BF-3629-4C02-98DF-CFC1C93CE036}"/>
              </a:ext>
            </a:extLst>
          </p:cNvPr>
          <p:cNvSpPr/>
          <p:nvPr userDrawn="1"/>
        </p:nvSpPr>
        <p:spPr>
          <a:xfrm rot="5400000">
            <a:off x="7360539" y="3424428"/>
            <a:ext cx="2103120" cy="9144"/>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335400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D6FBB9D-1CAA-4D05-AB33-BABDFE17B843}"/>
              </a:ext>
            </a:extLst>
          </p:cNvPr>
          <p:cNvSpPr/>
          <p:nvPr userDrawn="1"/>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9A6DB05-9FB5-4B07-8675-74C23D4FD89D}"/>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8D358CF-0758-490A-A084-C46443B9ABE8}"/>
              </a:ext>
            </a:extLst>
          </p:cNvPr>
          <p:cNvSpPr>
            <a:spLocks noGrp="1"/>
          </p:cNvSpPr>
          <p:nvPr>
            <p:ph type="title"/>
          </p:nvPr>
        </p:nvSpPr>
        <p:spPr>
          <a:xfrm>
            <a:off x="1115568" y="548640"/>
            <a:ext cx="10168128" cy="1179576"/>
          </a:xfrm>
        </p:spPr>
        <p:txBody>
          <a:bodyPr>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1671183-B3CE-4F45-92FB-98290CA0E2CA}"/>
              </a:ext>
            </a:extLst>
          </p:cNvPr>
          <p:cNvSpPr>
            <a:spLocks noGrp="1"/>
          </p:cNvSpPr>
          <p:nvPr>
            <p:ph idx="1"/>
          </p:nvPr>
        </p:nvSpPr>
        <p:spPr>
          <a:xfrm>
            <a:off x="1115568" y="2478024"/>
            <a:ext cx="10168128" cy="3694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D7DED67-27EC-4D43-A21C-093C1DB04813}"/>
              </a:ext>
            </a:extLst>
          </p:cNvPr>
          <p:cNvSpPr>
            <a:spLocks noGrp="1"/>
          </p:cNvSpPr>
          <p:nvPr>
            <p:ph type="dt" sz="half" idx="10"/>
          </p:nvPr>
        </p:nvSpPr>
        <p:spPr>
          <a:xfrm>
            <a:off x="1101852" y="6356350"/>
            <a:ext cx="2743200" cy="365125"/>
          </a:xfrm>
        </p:spPr>
        <p:txBody>
          <a:bodyPr/>
          <a:lstStyle/>
          <a:p>
            <a:r>
              <a:rPr lang="en-US" dirty="0"/>
              <a:t>9/4/20XX</a:t>
            </a:r>
          </a:p>
        </p:txBody>
      </p:sp>
      <p:sp>
        <p:nvSpPr>
          <p:cNvPr id="5" name="Footer Placeholder 4">
            <a:extLst>
              <a:ext uri="{FF2B5EF4-FFF2-40B4-BE49-F238E27FC236}">
                <a16:creationId xmlns:a16="http://schemas.microsoft.com/office/drawing/2014/main" id="{36747CE3-4890-4BC1-94DB-5D49D02C9933}"/>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093C5AD3-D79A-4D46-B25B-822FE0252511}"/>
              </a:ext>
            </a:extLst>
          </p:cNvPr>
          <p:cNvSpPr>
            <a:spLocks noGrp="1"/>
          </p:cNvSpPr>
          <p:nvPr>
            <p:ph type="sldNum" sz="quarter" idx="12"/>
          </p:nvPr>
        </p:nvSpPr>
        <p:spPr>
          <a:xfrm>
            <a:off x="8540496" y="6356350"/>
            <a:ext cx="2743200" cy="365125"/>
          </a:xfrm>
        </p:spPr>
        <p:txBody>
          <a:bodyPr/>
          <a:lstStyle/>
          <a:p>
            <a:fld id="{A65A5C87-DF58-40C8-B092-1DE63DB4547E}" type="slidenum">
              <a:rPr lang="en-US" smtClean="0"/>
              <a:t>‹#›</a:t>
            </a:fld>
            <a:endParaRPr lang="en-US" dirty="0"/>
          </a:p>
        </p:txBody>
      </p:sp>
    </p:spTree>
    <p:extLst>
      <p:ext uri="{BB962C8B-B14F-4D97-AF65-F5344CB8AC3E}">
        <p14:creationId xmlns:p14="http://schemas.microsoft.com/office/powerpoint/2010/main" val="33938697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Quo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E44900-E8BF-4B12-8BCB-41076E2B68C7}"/>
              </a:ext>
            </a:extLst>
          </p:cNvPr>
          <p:cNvSpPr>
            <a:spLocks noGrp="1"/>
          </p:cNvSpPr>
          <p:nvPr>
            <p:ph type="title"/>
          </p:nvPr>
        </p:nvSpPr>
        <p:spPr>
          <a:xfrm>
            <a:off x="557784" y="640080"/>
            <a:ext cx="10890504" cy="4114800"/>
          </a:xfrm>
        </p:spPr>
        <p:txBody>
          <a:bodyPr anchor="ctr">
            <a:normAutofit/>
          </a:bodyPr>
          <a:lstStyle>
            <a:lvl1pPr algn="ctr">
              <a:defRPr sz="4800"/>
            </a:lvl1pPr>
          </a:lstStyle>
          <a:p>
            <a:r>
              <a:rPr lang="en-US"/>
              <a:t>Click to edit Master title style</a:t>
            </a:r>
            <a:endParaRPr lang="en-US" dirty="0"/>
          </a:p>
        </p:txBody>
      </p:sp>
      <p:sp useBgFill="1">
        <p:nvSpPr>
          <p:cNvPr id="4" name="Rectangle 3">
            <a:extLst>
              <a:ext uri="{FF2B5EF4-FFF2-40B4-BE49-F238E27FC236}">
                <a16:creationId xmlns:a16="http://schemas.microsoft.com/office/drawing/2014/main" id="{673635DF-99E4-4A0C-A272-D9FF87695DE7}"/>
              </a:ext>
            </a:extLst>
          </p:cNvPr>
          <p:cNvSpPr/>
          <p:nvPr userDrawn="1"/>
        </p:nvSpPr>
        <p:spPr>
          <a:xfrm>
            <a:off x="558210" y="4981421"/>
            <a:ext cx="11134956" cy="822960"/>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5590C76F-6331-4485-AA5B-D61483481F68}"/>
              </a:ext>
            </a:extLst>
          </p:cNvPr>
          <p:cNvSpPr/>
          <p:nvPr userDrawn="1"/>
        </p:nvSpPr>
        <p:spPr>
          <a:xfrm>
            <a:off x="498834" y="5118581"/>
            <a:ext cx="146304"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 name="Text Placeholder 2">
            <a:extLst>
              <a:ext uri="{FF2B5EF4-FFF2-40B4-BE49-F238E27FC236}">
                <a16:creationId xmlns:a16="http://schemas.microsoft.com/office/drawing/2014/main" id="{917741F9-B00F-4463-A257-6B66DABD9B4E}"/>
              </a:ext>
            </a:extLst>
          </p:cNvPr>
          <p:cNvSpPr>
            <a:spLocks noGrp="1"/>
          </p:cNvSpPr>
          <p:nvPr>
            <p:ph type="body" idx="1"/>
          </p:nvPr>
        </p:nvSpPr>
        <p:spPr>
          <a:xfrm>
            <a:off x="841248" y="5102352"/>
            <a:ext cx="10607040" cy="585216"/>
          </a:xfrm>
          <a:solidFill>
            <a:schemeClr val="accent1"/>
          </a:solidFill>
        </p:spPr>
        <p:txBody>
          <a:bodyPr anchor="ctr">
            <a:normAutofit/>
          </a:bodyPr>
          <a:lstStyle>
            <a:lvl1pPr marL="0" indent="0">
              <a:buNone/>
              <a:defRPr sz="20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6" name="Date Placeholder 5">
            <a:extLst>
              <a:ext uri="{FF2B5EF4-FFF2-40B4-BE49-F238E27FC236}">
                <a16:creationId xmlns:a16="http://schemas.microsoft.com/office/drawing/2014/main" id="{ECB2BA4C-9ADA-41DB-B758-9E3CFECDF528}"/>
              </a:ext>
            </a:extLst>
          </p:cNvPr>
          <p:cNvSpPr>
            <a:spLocks noGrp="1"/>
          </p:cNvSpPr>
          <p:nvPr>
            <p:ph type="dt" sz="half" idx="10"/>
          </p:nvPr>
        </p:nvSpPr>
        <p:spPr>
          <a:xfrm>
            <a:off x="905256" y="6356350"/>
            <a:ext cx="2743200" cy="365125"/>
          </a:xfrm>
        </p:spPr>
        <p:txBody>
          <a:bodyPr/>
          <a:lstStyle/>
          <a:p>
            <a:r>
              <a:rPr lang="en-US" dirty="0"/>
              <a:t>9/4/20XX</a:t>
            </a:r>
          </a:p>
        </p:txBody>
      </p:sp>
      <p:sp>
        <p:nvSpPr>
          <p:cNvPr id="10" name="Footer Placeholder 9">
            <a:extLst>
              <a:ext uri="{FF2B5EF4-FFF2-40B4-BE49-F238E27FC236}">
                <a16:creationId xmlns:a16="http://schemas.microsoft.com/office/drawing/2014/main" id="{20957ADB-410A-48BE-AA95-3A708314B02A}"/>
              </a:ext>
            </a:extLst>
          </p:cNvPr>
          <p:cNvSpPr>
            <a:spLocks noGrp="1"/>
          </p:cNvSpPr>
          <p:nvPr>
            <p:ph type="ftr" sz="quarter" idx="11"/>
          </p:nvPr>
        </p:nvSpPr>
        <p:spPr/>
        <p:txBody>
          <a:bodyPr/>
          <a:lstStyle/>
          <a:p>
            <a:r>
              <a:rPr lang="en-US" dirty="0"/>
              <a:t>Presentation Title</a:t>
            </a:r>
          </a:p>
        </p:txBody>
      </p:sp>
      <p:sp>
        <p:nvSpPr>
          <p:cNvPr id="11" name="Slide Number Placeholder 10">
            <a:extLst>
              <a:ext uri="{FF2B5EF4-FFF2-40B4-BE49-F238E27FC236}">
                <a16:creationId xmlns:a16="http://schemas.microsoft.com/office/drawing/2014/main" id="{5112591B-8032-4FDF-9B26-8F505642C5C2}"/>
              </a:ext>
            </a:extLst>
          </p:cNvPr>
          <p:cNvSpPr>
            <a:spLocks noGrp="1"/>
          </p:cNvSpPr>
          <p:nvPr>
            <p:ph type="sldNum" sz="quarter" idx="12"/>
          </p:nvPr>
        </p:nvSpPr>
        <p:spPr>
          <a:xfrm>
            <a:off x="8540496" y="6356350"/>
            <a:ext cx="2743200" cy="365125"/>
          </a:xfrm>
        </p:spPr>
        <p:txBody>
          <a:bodyPr/>
          <a:lstStyle/>
          <a:p>
            <a:fld id="{A65A5C87-DF58-40C8-B092-1DE63DB4547E}" type="slidenum">
              <a:rPr lang="en-US" smtClean="0"/>
              <a:t>‹#›</a:t>
            </a:fld>
            <a:endParaRPr lang="en-US" dirty="0"/>
          </a:p>
        </p:txBody>
      </p:sp>
    </p:spTree>
    <p:extLst>
      <p:ext uri="{BB962C8B-B14F-4D97-AF65-F5344CB8AC3E}">
        <p14:creationId xmlns:p14="http://schemas.microsoft.com/office/powerpoint/2010/main" val="42445221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42F4163-FF9F-453F-99BB-82B8FDB0A1F9}"/>
              </a:ext>
            </a:extLst>
          </p:cNvPr>
          <p:cNvSpPr/>
          <p:nvPr userDrawn="1"/>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Picture Placeholder 14">
            <a:extLst>
              <a:ext uri="{FF2B5EF4-FFF2-40B4-BE49-F238E27FC236}">
                <a16:creationId xmlns:a16="http://schemas.microsoft.com/office/drawing/2014/main" id="{D9F91D62-7A39-4697-A73D-908DBA590EFB}"/>
              </a:ext>
            </a:extLst>
          </p:cNvPr>
          <p:cNvSpPr>
            <a:spLocks noGrp="1"/>
          </p:cNvSpPr>
          <p:nvPr>
            <p:ph type="pic" sz="quarter" idx="13" hasCustomPrompt="1"/>
          </p:nvPr>
        </p:nvSpPr>
        <p:spPr>
          <a:xfrm>
            <a:off x="5422392" y="2798064"/>
            <a:ext cx="1463040" cy="1481328"/>
          </a:xfrm>
        </p:spPr>
        <p:txBody>
          <a:bodyPr anchor="ctr"/>
          <a:lstStyle>
            <a:lvl1pPr algn="ctr">
              <a:buNone/>
              <a:defRPr/>
            </a:lvl1pPr>
          </a:lstStyle>
          <a:p>
            <a:r>
              <a:rPr lang="en-US" dirty="0"/>
              <a:t>Picture</a:t>
            </a:r>
          </a:p>
        </p:txBody>
      </p:sp>
      <p:sp>
        <p:nvSpPr>
          <p:cNvPr id="10" name="Picture Placeholder 14">
            <a:extLst>
              <a:ext uri="{FF2B5EF4-FFF2-40B4-BE49-F238E27FC236}">
                <a16:creationId xmlns:a16="http://schemas.microsoft.com/office/drawing/2014/main" id="{687A7A61-F904-44E0-837C-FB357932BC1E}"/>
              </a:ext>
            </a:extLst>
          </p:cNvPr>
          <p:cNvSpPr>
            <a:spLocks noGrp="1"/>
          </p:cNvSpPr>
          <p:nvPr>
            <p:ph type="pic" sz="quarter" idx="14" hasCustomPrompt="1"/>
          </p:nvPr>
        </p:nvSpPr>
        <p:spPr>
          <a:xfrm>
            <a:off x="576072" y="2798064"/>
            <a:ext cx="1463040" cy="1481328"/>
          </a:xfrm>
        </p:spPr>
        <p:txBody>
          <a:bodyPr anchor="ctr"/>
          <a:lstStyle>
            <a:lvl1pPr algn="ctr">
              <a:buNone/>
              <a:defRPr/>
            </a:lvl1pPr>
          </a:lstStyle>
          <a:p>
            <a:r>
              <a:rPr lang="en-US" dirty="0"/>
              <a:t>Picture</a:t>
            </a:r>
          </a:p>
        </p:txBody>
      </p:sp>
      <p:sp>
        <p:nvSpPr>
          <p:cNvPr id="16" name="Picture Placeholder 14">
            <a:extLst>
              <a:ext uri="{FF2B5EF4-FFF2-40B4-BE49-F238E27FC236}">
                <a16:creationId xmlns:a16="http://schemas.microsoft.com/office/drawing/2014/main" id="{6B8374DB-2C54-426F-9768-7B838BE1F98D}"/>
              </a:ext>
            </a:extLst>
          </p:cNvPr>
          <p:cNvSpPr>
            <a:spLocks noGrp="1"/>
          </p:cNvSpPr>
          <p:nvPr>
            <p:ph type="pic" sz="quarter" idx="21" hasCustomPrompt="1"/>
          </p:nvPr>
        </p:nvSpPr>
        <p:spPr>
          <a:xfrm>
            <a:off x="7845552" y="2798064"/>
            <a:ext cx="1463040" cy="1481328"/>
          </a:xfrm>
        </p:spPr>
        <p:txBody>
          <a:bodyPr anchor="ctr"/>
          <a:lstStyle>
            <a:lvl1pPr algn="ctr">
              <a:buNone/>
              <a:defRPr/>
            </a:lvl1pPr>
          </a:lstStyle>
          <a:p>
            <a:r>
              <a:rPr lang="en-US" dirty="0"/>
              <a:t>Picture</a:t>
            </a:r>
          </a:p>
        </p:txBody>
      </p:sp>
      <p:sp>
        <p:nvSpPr>
          <p:cNvPr id="27" name="Rectangle 26">
            <a:extLst>
              <a:ext uri="{FF2B5EF4-FFF2-40B4-BE49-F238E27FC236}">
                <a16:creationId xmlns:a16="http://schemas.microsoft.com/office/drawing/2014/main" id="{76763C05-47FB-4725-A20D-066889246220}"/>
              </a:ext>
            </a:extLst>
          </p:cNvPr>
          <p:cNvSpPr/>
          <p:nvPr userDrawn="1"/>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8" name="Title 1">
            <a:extLst>
              <a:ext uri="{FF2B5EF4-FFF2-40B4-BE49-F238E27FC236}">
                <a16:creationId xmlns:a16="http://schemas.microsoft.com/office/drawing/2014/main" id="{9EDC39EC-C00D-4DE8-8828-E0E5AD579F19}"/>
              </a:ext>
            </a:extLst>
          </p:cNvPr>
          <p:cNvSpPr>
            <a:spLocks noGrp="1"/>
          </p:cNvSpPr>
          <p:nvPr>
            <p:ph type="title"/>
          </p:nvPr>
        </p:nvSpPr>
        <p:spPr>
          <a:xfrm>
            <a:off x="1115568" y="548640"/>
            <a:ext cx="10168128" cy="1179576"/>
          </a:xfrm>
        </p:spPr>
        <p:txBody>
          <a:bodyPr>
            <a:normAutofit/>
          </a:bodyPr>
          <a:lstStyle>
            <a:lvl1pPr>
              <a:defRPr sz="4000"/>
            </a:lvl1pPr>
          </a:lstStyle>
          <a:p>
            <a:r>
              <a:rPr lang="en-US"/>
              <a:t>Click to edit Master title style</a:t>
            </a:r>
            <a:endParaRPr lang="en-US" dirty="0"/>
          </a:p>
        </p:txBody>
      </p:sp>
      <p:sp>
        <p:nvSpPr>
          <p:cNvPr id="32" name="Picture Placeholder 14">
            <a:extLst>
              <a:ext uri="{FF2B5EF4-FFF2-40B4-BE49-F238E27FC236}">
                <a16:creationId xmlns:a16="http://schemas.microsoft.com/office/drawing/2014/main" id="{AC393A50-B0FA-44B0-850A-6E748DECA20A}"/>
              </a:ext>
            </a:extLst>
          </p:cNvPr>
          <p:cNvSpPr>
            <a:spLocks noGrp="1"/>
          </p:cNvSpPr>
          <p:nvPr>
            <p:ph type="pic" sz="quarter" idx="28" hasCustomPrompt="1"/>
          </p:nvPr>
        </p:nvSpPr>
        <p:spPr>
          <a:xfrm>
            <a:off x="2999232" y="2798064"/>
            <a:ext cx="1463040" cy="1481328"/>
          </a:xfrm>
        </p:spPr>
        <p:txBody>
          <a:bodyPr anchor="ctr"/>
          <a:lstStyle>
            <a:lvl1pPr algn="ctr">
              <a:buNone/>
              <a:defRPr/>
            </a:lvl1pPr>
          </a:lstStyle>
          <a:p>
            <a:r>
              <a:rPr lang="en-US" dirty="0"/>
              <a:t>Picture</a:t>
            </a:r>
          </a:p>
        </p:txBody>
      </p:sp>
      <p:sp>
        <p:nvSpPr>
          <p:cNvPr id="33" name="Picture Placeholder 14">
            <a:extLst>
              <a:ext uri="{FF2B5EF4-FFF2-40B4-BE49-F238E27FC236}">
                <a16:creationId xmlns:a16="http://schemas.microsoft.com/office/drawing/2014/main" id="{C19D18E3-AE27-4902-A5E1-1E388C8CA886}"/>
              </a:ext>
            </a:extLst>
          </p:cNvPr>
          <p:cNvSpPr>
            <a:spLocks noGrp="1"/>
          </p:cNvSpPr>
          <p:nvPr>
            <p:ph type="pic" sz="quarter" idx="29" hasCustomPrompt="1"/>
          </p:nvPr>
        </p:nvSpPr>
        <p:spPr>
          <a:xfrm>
            <a:off x="10268712" y="2798064"/>
            <a:ext cx="1463040" cy="1481328"/>
          </a:xfrm>
        </p:spPr>
        <p:txBody>
          <a:bodyPr anchor="ctr"/>
          <a:lstStyle>
            <a:lvl1pPr algn="ctr">
              <a:buNone/>
              <a:defRPr/>
            </a:lvl1pPr>
          </a:lstStyle>
          <a:p>
            <a:r>
              <a:rPr lang="en-US" dirty="0"/>
              <a:t>Picture</a:t>
            </a:r>
          </a:p>
        </p:txBody>
      </p:sp>
      <p:sp>
        <p:nvSpPr>
          <p:cNvPr id="11" name="Date Placeholder 10">
            <a:extLst>
              <a:ext uri="{FF2B5EF4-FFF2-40B4-BE49-F238E27FC236}">
                <a16:creationId xmlns:a16="http://schemas.microsoft.com/office/drawing/2014/main" id="{C4A1E4D4-19E0-496B-BBAF-99A720781C00}"/>
              </a:ext>
            </a:extLst>
          </p:cNvPr>
          <p:cNvSpPr>
            <a:spLocks noGrp="1"/>
          </p:cNvSpPr>
          <p:nvPr>
            <p:ph type="dt" sz="half" idx="32"/>
          </p:nvPr>
        </p:nvSpPr>
        <p:spPr>
          <a:xfrm>
            <a:off x="905256" y="6356350"/>
            <a:ext cx="2743200" cy="365125"/>
          </a:xfrm>
        </p:spPr>
        <p:txBody>
          <a:bodyPr/>
          <a:lstStyle/>
          <a:p>
            <a:r>
              <a:rPr lang="en-US" dirty="0"/>
              <a:t>9/4/20XX</a:t>
            </a:r>
          </a:p>
        </p:txBody>
      </p:sp>
      <p:sp>
        <p:nvSpPr>
          <p:cNvPr id="12" name="Footer Placeholder 11">
            <a:extLst>
              <a:ext uri="{FF2B5EF4-FFF2-40B4-BE49-F238E27FC236}">
                <a16:creationId xmlns:a16="http://schemas.microsoft.com/office/drawing/2014/main" id="{D0281C10-EAAA-4F45-8CC9-87F9F9116C21}"/>
              </a:ext>
            </a:extLst>
          </p:cNvPr>
          <p:cNvSpPr>
            <a:spLocks noGrp="1"/>
          </p:cNvSpPr>
          <p:nvPr>
            <p:ph type="ftr" sz="quarter" idx="33"/>
          </p:nvPr>
        </p:nvSpPr>
        <p:spPr/>
        <p:txBody>
          <a:bodyPr/>
          <a:lstStyle/>
          <a:p>
            <a:r>
              <a:rPr lang="en-US" dirty="0"/>
              <a:t>Presentation Title</a:t>
            </a:r>
          </a:p>
        </p:txBody>
      </p:sp>
      <p:sp>
        <p:nvSpPr>
          <p:cNvPr id="13" name="Slide Number Placeholder 12">
            <a:extLst>
              <a:ext uri="{FF2B5EF4-FFF2-40B4-BE49-F238E27FC236}">
                <a16:creationId xmlns:a16="http://schemas.microsoft.com/office/drawing/2014/main" id="{389175D6-43FD-42A2-8595-893FC3BFCDF6}"/>
              </a:ext>
            </a:extLst>
          </p:cNvPr>
          <p:cNvSpPr>
            <a:spLocks noGrp="1"/>
          </p:cNvSpPr>
          <p:nvPr>
            <p:ph type="sldNum" sz="quarter" idx="34"/>
          </p:nvPr>
        </p:nvSpPr>
        <p:spPr/>
        <p:txBody>
          <a:bodyPr/>
          <a:lstStyle/>
          <a:p>
            <a:fld id="{A65A5C87-DF58-40C8-B092-1DE63DB4547E}" type="slidenum">
              <a:rPr lang="en-US" smtClean="0"/>
              <a:t>‹#›</a:t>
            </a:fld>
            <a:endParaRPr lang="en-US" dirty="0"/>
          </a:p>
        </p:txBody>
      </p:sp>
      <p:sp>
        <p:nvSpPr>
          <p:cNvPr id="37" name="Text Placeholder 35">
            <a:extLst>
              <a:ext uri="{FF2B5EF4-FFF2-40B4-BE49-F238E27FC236}">
                <a16:creationId xmlns:a16="http://schemas.microsoft.com/office/drawing/2014/main" id="{28F74B10-F76D-4BBB-A284-01D5A0DF8BCB}"/>
              </a:ext>
            </a:extLst>
          </p:cNvPr>
          <p:cNvSpPr>
            <a:spLocks noGrp="1"/>
          </p:cNvSpPr>
          <p:nvPr>
            <p:ph type="body" sz="quarter" idx="36" hasCustomPrompt="1"/>
          </p:nvPr>
        </p:nvSpPr>
        <p:spPr>
          <a:xfrm>
            <a:off x="5431536" y="4489704"/>
            <a:ext cx="1462088" cy="649288"/>
          </a:xfrm>
        </p:spPr>
        <p:txBody>
          <a:bodyPr/>
          <a:lstStyle>
            <a:lvl1pPr marL="0" indent="0" algn="ctr">
              <a:lnSpc>
                <a:spcPct val="100000"/>
              </a:lnSpc>
              <a:spcBef>
                <a:spcPts val="0"/>
              </a:spcBef>
              <a:buNone/>
              <a:defRPr sz="2000"/>
            </a:lvl1pPr>
            <a:lvl2pPr marL="0" indent="0" algn="ctr">
              <a:lnSpc>
                <a:spcPct val="100000"/>
              </a:lnSpc>
              <a:spcBef>
                <a:spcPts val="0"/>
              </a:spcBef>
              <a:buNone/>
              <a:defRPr sz="1600"/>
            </a:lvl2pPr>
            <a:lvl3pPr>
              <a:defRPr sz="2000"/>
            </a:lvl3pPr>
            <a:lvl4pPr>
              <a:defRPr sz="2000"/>
            </a:lvl4pPr>
            <a:lvl5pPr>
              <a:defRPr sz="2000"/>
            </a:lvl5pPr>
          </a:lstStyle>
          <a:p>
            <a:pPr lvl="0"/>
            <a:r>
              <a:rPr lang="en-US" dirty="0"/>
              <a:t>Name</a:t>
            </a:r>
          </a:p>
          <a:p>
            <a:pPr lvl="1"/>
            <a:r>
              <a:rPr lang="en-US" dirty="0"/>
              <a:t>Title</a:t>
            </a:r>
          </a:p>
        </p:txBody>
      </p:sp>
      <p:sp>
        <p:nvSpPr>
          <p:cNvPr id="38" name="Text Placeholder 35">
            <a:extLst>
              <a:ext uri="{FF2B5EF4-FFF2-40B4-BE49-F238E27FC236}">
                <a16:creationId xmlns:a16="http://schemas.microsoft.com/office/drawing/2014/main" id="{BD245DC2-6D7B-4AEE-B8EE-0D0E473AFFF5}"/>
              </a:ext>
            </a:extLst>
          </p:cNvPr>
          <p:cNvSpPr>
            <a:spLocks noGrp="1"/>
          </p:cNvSpPr>
          <p:nvPr>
            <p:ph type="body" sz="quarter" idx="37" hasCustomPrompt="1"/>
          </p:nvPr>
        </p:nvSpPr>
        <p:spPr>
          <a:xfrm>
            <a:off x="7845552" y="4489704"/>
            <a:ext cx="1462088" cy="649288"/>
          </a:xfrm>
        </p:spPr>
        <p:txBody>
          <a:bodyPr/>
          <a:lstStyle>
            <a:lvl1pPr marL="0" indent="0" algn="ctr">
              <a:lnSpc>
                <a:spcPct val="100000"/>
              </a:lnSpc>
              <a:spcBef>
                <a:spcPts val="0"/>
              </a:spcBef>
              <a:buNone/>
              <a:defRPr sz="2000"/>
            </a:lvl1pPr>
            <a:lvl2pPr marL="0" indent="0" algn="ctr">
              <a:lnSpc>
                <a:spcPct val="100000"/>
              </a:lnSpc>
              <a:spcBef>
                <a:spcPts val="0"/>
              </a:spcBef>
              <a:buNone/>
              <a:defRPr sz="1600"/>
            </a:lvl2pPr>
            <a:lvl3pPr>
              <a:defRPr sz="2000"/>
            </a:lvl3pPr>
            <a:lvl4pPr>
              <a:defRPr sz="2000"/>
            </a:lvl4pPr>
            <a:lvl5pPr>
              <a:defRPr sz="2000"/>
            </a:lvl5pPr>
          </a:lstStyle>
          <a:p>
            <a:pPr lvl="0"/>
            <a:r>
              <a:rPr lang="en-US" dirty="0"/>
              <a:t>Name</a:t>
            </a:r>
          </a:p>
          <a:p>
            <a:pPr lvl="1"/>
            <a:r>
              <a:rPr lang="en-US" dirty="0"/>
              <a:t>Title</a:t>
            </a:r>
          </a:p>
        </p:txBody>
      </p:sp>
      <p:sp>
        <p:nvSpPr>
          <p:cNvPr id="39" name="Text Placeholder 35">
            <a:extLst>
              <a:ext uri="{FF2B5EF4-FFF2-40B4-BE49-F238E27FC236}">
                <a16:creationId xmlns:a16="http://schemas.microsoft.com/office/drawing/2014/main" id="{28069EAF-8C82-49CC-8A38-2ACAD26F7DE9}"/>
              </a:ext>
            </a:extLst>
          </p:cNvPr>
          <p:cNvSpPr>
            <a:spLocks noGrp="1"/>
          </p:cNvSpPr>
          <p:nvPr>
            <p:ph type="body" sz="quarter" idx="38" hasCustomPrompt="1"/>
          </p:nvPr>
        </p:nvSpPr>
        <p:spPr>
          <a:xfrm>
            <a:off x="10268712" y="4489704"/>
            <a:ext cx="1462088" cy="649288"/>
          </a:xfrm>
        </p:spPr>
        <p:txBody>
          <a:bodyPr/>
          <a:lstStyle>
            <a:lvl1pPr marL="0" indent="0" algn="ctr">
              <a:lnSpc>
                <a:spcPct val="100000"/>
              </a:lnSpc>
              <a:spcBef>
                <a:spcPts val="0"/>
              </a:spcBef>
              <a:buNone/>
              <a:defRPr sz="2000"/>
            </a:lvl1pPr>
            <a:lvl2pPr marL="0" indent="0" algn="ctr">
              <a:lnSpc>
                <a:spcPct val="100000"/>
              </a:lnSpc>
              <a:spcBef>
                <a:spcPts val="0"/>
              </a:spcBef>
              <a:buNone/>
              <a:defRPr sz="1600"/>
            </a:lvl2pPr>
            <a:lvl3pPr>
              <a:defRPr sz="2000"/>
            </a:lvl3pPr>
            <a:lvl4pPr>
              <a:defRPr sz="2000"/>
            </a:lvl4pPr>
            <a:lvl5pPr>
              <a:defRPr sz="2000"/>
            </a:lvl5pPr>
          </a:lstStyle>
          <a:p>
            <a:pPr lvl="0"/>
            <a:r>
              <a:rPr lang="en-US" dirty="0"/>
              <a:t>Name</a:t>
            </a:r>
          </a:p>
          <a:p>
            <a:pPr lvl="1"/>
            <a:r>
              <a:rPr lang="en-US" dirty="0"/>
              <a:t>Title</a:t>
            </a:r>
          </a:p>
        </p:txBody>
      </p:sp>
      <p:sp>
        <p:nvSpPr>
          <p:cNvPr id="40" name="Text Placeholder 35">
            <a:extLst>
              <a:ext uri="{FF2B5EF4-FFF2-40B4-BE49-F238E27FC236}">
                <a16:creationId xmlns:a16="http://schemas.microsoft.com/office/drawing/2014/main" id="{DAA3B1CD-59B3-4B73-B91A-88CED1D8FDD6}"/>
              </a:ext>
            </a:extLst>
          </p:cNvPr>
          <p:cNvSpPr>
            <a:spLocks noGrp="1"/>
          </p:cNvSpPr>
          <p:nvPr>
            <p:ph type="body" sz="quarter" idx="39" hasCustomPrompt="1"/>
          </p:nvPr>
        </p:nvSpPr>
        <p:spPr>
          <a:xfrm>
            <a:off x="594360" y="4489704"/>
            <a:ext cx="1462088" cy="649288"/>
          </a:xfrm>
        </p:spPr>
        <p:txBody>
          <a:bodyPr/>
          <a:lstStyle>
            <a:lvl1pPr marL="0" indent="0" algn="ctr">
              <a:lnSpc>
                <a:spcPct val="100000"/>
              </a:lnSpc>
              <a:spcBef>
                <a:spcPts val="0"/>
              </a:spcBef>
              <a:buNone/>
              <a:defRPr sz="2000"/>
            </a:lvl1pPr>
            <a:lvl2pPr marL="0" indent="0" algn="ctr">
              <a:lnSpc>
                <a:spcPct val="100000"/>
              </a:lnSpc>
              <a:spcBef>
                <a:spcPts val="0"/>
              </a:spcBef>
              <a:buNone/>
              <a:defRPr sz="1600"/>
            </a:lvl2pPr>
            <a:lvl3pPr>
              <a:defRPr sz="2000"/>
            </a:lvl3pPr>
            <a:lvl4pPr>
              <a:defRPr sz="2000"/>
            </a:lvl4pPr>
            <a:lvl5pPr>
              <a:defRPr sz="2000"/>
            </a:lvl5pPr>
          </a:lstStyle>
          <a:p>
            <a:pPr lvl="0"/>
            <a:r>
              <a:rPr lang="en-US" dirty="0"/>
              <a:t>Name</a:t>
            </a:r>
          </a:p>
          <a:p>
            <a:pPr lvl="1"/>
            <a:r>
              <a:rPr lang="en-US" dirty="0"/>
              <a:t>Title</a:t>
            </a:r>
          </a:p>
        </p:txBody>
      </p:sp>
      <p:sp>
        <p:nvSpPr>
          <p:cNvPr id="41" name="Text Placeholder 35">
            <a:extLst>
              <a:ext uri="{FF2B5EF4-FFF2-40B4-BE49-F238E27FC236}">
                <a16:creationId xmlns:a16="http://schemas.microsoft.com/office/drawing/2014/main" id="{C1FED6B0-DEB7-46E3-8038-FE6788AC24A9}"/>
              </a:ext>
            </a:extLst>
          </p:cNvPr>
          <p:cNvSpPr>
            <a:spLocks noGrp="1"/>
          </p:cNvSpPr>
          <p:nvPr>
            <p:ph type="body" sz="quarter" idx="35" hasCustomPrompt="1"/>
          </p:nvPr>
        </p:nvSpPr>
        <p:spPr>
          <a:xfrm>
            <a:off x="3008376" y="4489704"/>
            <a:ext cx="1462088" cy="649288"/>
          </a:xfrm>
        </p:spPr>
        <p:txBody>
          <a:bodyPr/>
          <a:lstStyle>
            <a:lvl1pPr marL="0" indent="0" algn="ctr">
              <a:lnSpc>
                <a:spcPct val="100000"/>
              </a:lnSpc>
              <a:spcBef>
                <a:spcPts val="0"/>
              </a:spcBef>
              <a:buNone/>
              <a:defRPr sz="2000"/>
            </a:lvl1pPr>
            <a:lvl2pPr marL="0" indent="0" algn="ctr">
              <a:lnSpc>
                <a:spcPct val="100000"/>
              </a:lnSpc>
              <a:spcBef>
                <a:spcPts val="0"/>
              </a:spcBef>
              <a:buNone/>
              <a:defRPr sz="1600"/>
            </a:lvl2pPr>
            <a:lvl3pPr>
              <a:defRPr sz="2000"/>
            </a:lvl3pPr>
            <a:lvl4pPr>
              <a:defRPr sz="2000"/>
            </a:lvl4pPr>
            <a:lvl5pPr>
              <a:defRPr sz="2000"/>
            </a:lvl5pPr>
          </a:lstStyle>
          <a:p>
            <a:pPr lvl="0"/>
            <a:r>
              <a:rPr lang="en-US" dirty="0"/>
              <a:t>Name</a:t>
            </a:r>
          </a:p>
          <a:p>
            <a:pPr lvl="1"/>
            <a:r>
              <a:rPr lang="en-US" dirty="0"/>
              <a:t>Title</a:t>
            </a:r>
          </a:p>
        </p:txBody>
      </p:sp>
    </p:spTree>
    <p:extLst>
      <p:ext uri="{BB962C8B-B14F-4D97-AF65-F5344CB8AC3E}">
        <p14:creationId xmlns:p14="http://schemas.microsoft.com/office/powerpoint/2010/main" val="4315117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B671BDE-E45C-41A1-9B98-4A607D703855}"/>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C3D0D377-28B0-417D-886B-9483AF064975}"/>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F8F91F8-0767-40B5-A3AA-72931FC192EA}"/>
              </a:ext>
            </a:extLst>
          </p:cNvPr>
          <p:cNvSpPr>
            <a:spLocks noGrp="1"/>
          </p:cNvSpPr>
          <p:nvPr>
            <p:ph type="title"/>
          </p:nvPr>
        </p:nvSpPr>
        <p:spPr>
          <a:xfrm>
            <a:off x="1115568" y="548640"/>
            <a:ext cx="10168128" cy="1179576"/>
          </a:xfrm>
        </p:spPr>
        <p:txBody>
          <a:bodyPr>
            <a:normAutofit/>
          </a:bodyPr>
          <a:lstStyle>
            <a:lvl1pPr>
              <a:defRPr sz="4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AAE0554-8BEE-4BF6-9519-51B8475D35E1}"/>
              </a:ext>
            </a:extLst>
          </p:cNvPr>
          <p:cNvSpPr>
            <a:spLocks noGrp="1"/>
          </p:cNvSpPr>
          <p:nvPr>
            <p:ph type="body" idx="1"/>
          </p:nvPr>
        </p:nvSpPr>
        <p:spPr>
          <a:xfrm>
            <a:off x="1115568"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D4A358D-C930-48E0-B372-06A826B74C47}"/>
              </a:ext>
            </a:extLst>
          </p:cNvPr>
          <p:cNvSpPr>
            <a:spLocks noGrp="1"/>
          </p:cNvSpPr>
          <p:nvPr>
            <p:ph sz="half" idx="2"/>
          </p:nvPr>
        </p:nvSpPr>
        <p:spPr>
          <a:xfrm>
            <a:off x="1115568" y="3203688"/>
            <a:ext cx="4937760" cy="2968512"/>
          </a:xfrm>
        </p:spPr>
        <p:txBody>
          <a:bodyPr/>
          <a:lstStyle>
            <a:lvl1pPr>
              <a:spcBef>
                <a:spcPts val="1000"/>
              </a:spcBef>
              <a:defRPr sz="1800"/>
            </a:lvl1pPr>
            <a:lvl2pPr>
              <a:spcBef>
                <a:spcPts val="1000"/>
              </a:spcBef>
              <a:defRPr sz="1800"/>
            </a:lvl2pPr>
            <a:lvl3pPr>
              <a:spcBef>
                <a:spcPts val="1000"/>
              </a:spcBef>
              <a:defRPr sz="1800"/>
            </a:lvl3pPr>
            <a:lvl4pPr>
              <a:spcBef>
                <a:spcPts val="1000"/>
              </a:spcBef>
              <a:defRPr sz="1800"/>
            </a:lvl4pPr>
            <a:lvl5pPr>
              <a:spcBef>
                <a:spcPts val="1000"/>
              </a:spcBef>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83B6615E-4966-4150-83B6-C47591B36383}"/>
              </a:ext>
            </a:extLst>
          </p:cNvPr>
          <p:cNvSpPr>
            <a:spLocks noGrp="1"/>
          </p:cNvSpPr>
          <p:nvPr>
            <p:ph type="body" sz="quarter" idx="3"/>
          </p:nvPr>
        </p:nvSpPr>
        <p:spPr>
          <a:xfrm>
            <a:off x="6345936"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D409F6B-C17B-4B4F-9F35-5068BDC4E2FD}"/>
              </a:ext>
            </a:extLst>
          </p:cNvPr>
          <p:cNvSpPr>
            <a:spLocks noGrp="1"/>
          </p:cNvSpPr>
          <p:nvPr>
            <p:ph sz="quarter" idx="4"/>
          </p:nvPr>
        </p:nvSpPr>
        <p:spPr>
          <a:xfrm>
            <a:off x="6345936" y="3203687"/>
            <a:ext cx="4937760" cy="2968511"/>
          </a:xfrm>
        </p:spPr>
        <p:txBody>
          <a:bodyPr/>
          <a:lstStyle>
            <a:lvl1pPr>
              <a:spcBef>
                <a:spcPts val="1000"/>
              </a:spcBef>
              <a:defRPr sz="1800"/>
            </a:lvl1pPr>
            <a:lvl2pPr>
              <a:spcBef>
                <a:spcPts val="1000"/>
              </a:spcBef>
              <a:defRPr sz="1800"/>
            </a:lvl2pPr>
            <a:lvl3pPr>
              <a:spcBef>
                <a:spcPts val="1000"/>
              </a:spcBef>
              <a:defRPr sz="1800"/>
            </a:lvl3pPr>
            <a:lvl4pPr>
              <a:spcBef>
                <a:spcPts val="1000"/>
              </a:spcBef>
              <a:defRPr sz="1800"/>
            </a:lvl4pPr>
            <a:lvl5pPr>
              <a:spcBef>
                <a:spcPts val="1000"/>
              </a:spcBef>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C8BC356D-052B-4A9B-8B2F-6665FD325AB3}"/>
              </a:ext>
            </a:extLst>
          </p:cNvPr>
          <p:cNvSpPr>
            <a:spLocks noGrp="1"/>
          </p:cNvSpPr>
          <p:nvPr>
            <p:ph type="dt" sz="half" idx="10"/>
          </p:nvPr>
        </p:nvSpPr>
        <p:spPr>
          <a:xfrm>
            <a:off x="905256" y="6356350"/>
            <a:ext cx="2743200" cy="365125"/>
          </a:xfrm>
        </p:spPr>
        <p:txBody>
          <a:bodyPr/>
          <a:lstStyle/>
          <a:p>
            <a:r>
              <a:rPr lang="en-US" dirty="0"/>
              <a:t>9/4/20XX</a:t>
            </a:r>
          </a:p>
        </p:txBody>
      </p:sp>
      <p:sp>
        <p:nvSpPr>
          <p:cNvPr id="8" name="Footer Placeholder 7">
            <a:extLst>
              <a:ext uri="{FF2B5EF4-FFF2-40B4-BE49-F238E27FC236}">
                <a16:creationId xmlns:a16="http://schemas.microsoft.com/office/drawing/2014/main" id="{69C5E5FA-26A9-467C-93E3-8476142D1D46}"/>
              </a:ext>
            </a:extLst>
          </p:cNvPr>
          <p:cNvSpPr>
            <a:spLocks noGrp="1"/>
          </p:cNvSpPr>
          <p:nvPr>
            <p:ph type="ftr" sz="quarter" idx="11"/>
          </p:nvPr>
        </p:nvSpPr>
        <p:spPr/>
        <p:txBody>
          <a:bodyPr/>
          <a:lstStyle/>
          <a:p>
            <a:r>
              <a:rPr lang="en-US" dirty="0"/>
              <a:t>Presentation Title</a:t>
            </a:r>
          </a:p>
        </p:txBody>
      </p:sp>
      <p:sp>
        <p:nvSpPr>
          <p:cNvPr id="9" name="Slide Number Placeholder 8">
            <a:extLst>
              <a:ext uri="{FF2B5EF4-FFF2-40B4-BE49-F238E27FC236}">
                <a16:creationId xmlns:a16="http://schemas.microsoft.com/office/drawing/2014/main" id="{D279E50C-1E40-4B48-871B-E392428D20A3}"/>
              </a:ext>
            </a:extLst>
          </p:cNvPr>
          <p:cNvSpPr>
            <a:spLocks noGrp="1"/>
          </p:cNvSpPr>
          <p:nvPr>
            <p:ph type="sldNum" sz="quarter" idx="12"/>
          </p:nvPr>
        </p:nvSpPr>
        <p:spPr>
          <a:xfrm>
            <a:off x="8540496" y="6356350"/>
            <a:ext cx="2743200" cy="365125"/>
          </a:xfrm>
        </p:spPr>
        <p:txBody>
          <a:bodyPr/>
          <a:lstStyle/>
          <a:p>
            <a:fld id="{A65A5C87-DF58-40C8-B092-1DE63DB4547E}" type="slidenum">
              <a:rPr lang="en-US" smtClean="0"/>
              <a:t>‹#›</a:t>
            </a:fld>
            <a:endParaRPr lang="en-US" dirty="0"/>
          </a:p>
        </p:txBody>
      </p:sp>
    </p:spTree>
    <p:extLst>
      <p:ext uri="{BB962C8B-B14F-4D97-AF65-F5344CB8AC3E}">
        <p14:creationId xmlns:p14="http://schemas.microsoft.com/office/powerpoint/2010/main" val="16069349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mparison 3 column">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B671BDE-E45C-41A1-9B98-4A607D703855}"/>
              </a:ext>
            </a:extLst>
          </p:cNvPr>
          <p:cNvSpPr/>
          <p:nvPr userDrawn="1"/>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C3D0D377-28B0-417D-886B-9483AF064975}"/>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F8F91F8-0767-40B5-A3AA-72931FC192EA}"/>
              </a:ext>
            </a:extLst>
          </p:cNvPr>
          <p:cNvSpPr>
            <a:spLocks noGrp="1"/>
          </p:cNvSpPr>
          <p:nvPr>
            <p:ph type="title"/>
          </p:nvPr>
        </p:nvSpPr>
        <p:spPr>
          <a:xfrm>
            <a:off x="1115568" y="548640"/>
            <a:ext cx="10168128" cy="1179576"/>
          </a:xfrm>
        </p:spPr>
        <p:txBody>
          <a:bodyPr>
            <a:normAutofit/>
          </a:bodyPr>
          <a:lstStyle>
            <a:lvl1pPr>
              <a:defRPr sz="4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AAE0554-8BEE-4BF6-9519-51B8475D35E1}"/>
              </a:ext>
            </a:extLst>
          </p:cNvPr>
          <p:cNvSpPr>
            <a:spLocks noGrp="1"/>
          </p:cNvSpPr>
          <p:nvPr>
            <p:ph type="body" idx="1"/>
          </p:nvPr>
        </p:nvSpPr>
        <p:spPr>
          <a:xfrm>
            <a:off x="576072" y="2372650"/>
            <a:ext cx="329184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D4A358D-C930-48E0-B372-06A826B74C47}"/>
              </a:ext>
            </a:extLst>
          </p:cNvPr>
          <p:cNvSpPr>
            <a:spLocks noGrp="1"/>
          </p:cNvSpPr>
          <p:nvPr>
            <p:ph sz="half" idx="2"/>
          </p:nvPr>
        </p:nvSpPr>
        <p:spPr>
          <a:xfrm>
            <a:off x="576072" y="3203688"/>
            <a:ext cx="3291840" cy="2968512"/>
          </a:xfrm>
        </p:spPr>
        <p:txBody>
          <a:bodyPr/>
          <a:lstStyle>
            <a:lvl1pPr>
              <a:spcBef>
                <a:spcPts val="1000"/>
              </a:spcBef>
              <a:defRPr sz="1800"/>
            </a:lvl1pPr>
            <a:lvl2pPr>
              <a:spcBef>
                <a:spcPts val="1000"/>
              </a:spcBef>
              <a:defRPr sz="1800"/>
            </a:lvl2pPr>
            <a:lvl3pPr>
              <a:spcBef>
                <a:spcPts val="1000"/>
              </a:spcBef>
              <a:defRPr sz="1800"/>
            </a:lvl3pPr>
            <a:lvl4pPr>
              <a:spcBef>
                <a:spcPts val="1000"/>
              </a:spcBef>
              <a:defRPr sz="1800"/>
            </a:lvl4pPr>
            <a:lvl5pPr>
              <a:spcBef>
                <a:spcPts val="1000"/>
              </a:spcBef>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83B6615E-4966-4150-83B6-C47591B36383}"/>
              </a:ext>
            </a:extLst>
          </p:cNvPr>
          <p:cNvSpPr>
            <a:spLocks noGrp="1"/>
          </p:cNvSpPr>
          <p:nvPr>
            <p:ph type="body" sz="quarter" idx="3"/>
          </p:nvPr>
        </p:nvSpPr>
        <p:spPr>
          <a:xfrm>
            <a:off x="4507992" y="2372650"/>
            <a:ext cx="329184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D409F6B-C17B-4B4F-9F35-5068BDC4E2FD}"/>
              </a:ext>
            </a:extLst>
          </p:cNvPr>
          <p:cNvSpPr>
            <a:spLocks noGrp="1"/>
          </p:cNvSpPr>
          <p:nvPr>
            <p:ph sz="quarter" idx="4"/>
          </p:nvPr>
        </p:nvSpPr>
        <p:spPr>
          <a:xfrm>
            <a:off x="4507992" y="3203687"/>
            <a:ext cx="3291840" cy="2968511"/>
          </a:xfrm>
        </p:spPr>
        <p:txBody>
          <a:bodyPr/>
          <a:lstStyle>
            <a:lvl1pPr>
              <a:spcBef>
                <a:spcPts val="1000"/>
              </a:spcBef>
              <a:defRPr sz="1800"/>
            </a:lvl1pPr>
            <a:lvl2pPr>
              <a:spcBef>
                <a:spcPts val="1000"/>
              </a:spcBef>
              <a:defRPr sz="1800"/>
            </a:lvl2pPr>
            <a:lvl3pPr>
              <a:spcBef>
                <a:spcPts val="1000"/>
              </a:spcBef>
              <a:defRPr sz="1800"/>
            </a:lvl3pPr>
            <a:lvl4pPr>
              <a:spcBef>
                <a:spcPts val="1000"/>
              </a:spcBef>
              <a:defRPr sz="1800"/>
            </a:lvl4pPr>
            <a:lvl5pPr>
              <a:spcBef>
                <a:spcPts val="1000"/>
              </a:spcBef>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C8BC356D-052B-4A9B-8B2F-6665FD325AB3}"/>
              </a:ext>
            </a:extLst>
          </p:cNvPr>
          <p:cNvSpPr>
            <a:spLocks noGrp="1"/>
          </p:cNvSpPr>
          <p:nvPr>
            <p:ph type="dt" sz="half" idx="10"/>
          </p:nvPr>
        </p:nvSpPr>
        <p:spPr>
          <a:xfrm>
            <a:off x="905256" y="6356350"/>
            <a:ext cx="2743200" cy="365125"/>
          </a:xfrm>
        </p:spPr>
        <p:txBody>
          <a:bodyPr/>
          <a:lstStyle/>
          <a:p>
            <a:r>
              <a:rPr lang="en-US" dirty="0"/>
              <a:t>9/4/20XX</a:t>
            </a:r>
          </a:p>
        </p:txBody>
      </p:sp>
      <p:sp>
        <p:nvSpPr>
          <p:cNvPr id="8" name="Footer Placeholder 7">
            <a:extLst>
              <a:ext uri="{FF2B5EF4-FFF2-40B4-BE49-F238E27FC236}">
                <a16:creationId xmlns:a16="http://schemas.microsoft.com/office/drawing/2014/main" id="{69C5E5FA-26A9-467C-93E3-8476142D1D46}"/>
              </a:ext>
            </a:extLst>
          </p:cNvPr>
          <p:cNvSpPr>
            <a:spLocks noGrp="1"/>
          </p:cNvSpPr>
          <p:nvPr>
            <p:ph type="ftr" sz="quarter" idx="11"/>
          </p:nvPr>
        </p:nvSpPr>
        <p:spPr/>
        <p:txBody>
          <a:bodyPr/>
          <a:lstStyle/>
          <a:p>
            <a:r>
              <a:rPr lang="en-US" dirty="0"/>
              <a:t>Presentation Title</a:t>
            </a:r>
          </a:p>
        </p:txBody>
      </p:sp>
      <p:sp>
        <p:nvSpPr>
          <p:cNvPr id="9" name="Slide Number Placeholder 8">
            <a:extLst>
              <a:ext uri="{FF2B5EF4-FFF2-40B4-BE49-F238E27FC236}">
                <a16:creationId xmlns:a16="http://schemas.microsoft.com/office/drawing/2014/main" id="{D279E50C-1E40-4B48-871B-E392428D20A3}"/>
              </a:ext>
            </a:extLst>
          </p:cNvPr>
          <p:cNvSpPr>
            <a:spLocks noGrp="1"/>
          </p:cNvSpPr>
          <p:nvPr>
            <p:ph type="sldNum" sz="quarter" idx="12"/>
          </p:nvPr>
        </p:nvSpPr>
        <p:spPr>
          <a:xfrm>
            <a:off x="8540496" y="6356350"/>
            <a:ext cx="2743200" cy="365125"/>
          </a:xfrm>
        </p:spPr>
        <p:txBody>
          <a:bodyPr/>
          <a:lstStyle/>
          <a:p>
            <a:fld id="{A65A5C87-DF58-40C8-B092-1DE63DB4547E}" type="slidenum">
              <a:rPr lang="en-US" smtClean="0"/>
              <a:t>‹#›</a:t>
            </a:fld>
            <a:endParaRPr lang="en-US" dirty="0"/>
          </a:p>
        </p:txBody>
      </p:sp>
      <p:sp>
        <p:nvSpPr>
          <p:cNvPr id="14" name="Text Placeholder 4">
            <a:extLst>
              <a:ext uri="{FF2B5EF4-FFF2-40B4-BE49-F238E27FC236}">
                <a16:creationId xmlns:a16="http://schemas.microsoft.com/office/drawing/2014/main" id="{CE04853A-B5A7-418B-B49F-E718136614E0}"/>
              </a:ext>
            </a:extLst>
          </p:cNvPr>
          <p:cNvSpPr>
            <a:spLocks noGrp="1"/>
          </p:cNvSpPr>
          <p:nvPr>
            <p:ph type="body" sz="quarter" idx="13"/>
          </p:nvPr>
        </p:nvSpPr>
        <p:spPr>
          <a:xfrm>
            <a:off x="8439912" y="2372650"/>
            <a:ext cx="329184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Content Placeholder 5">
            <a:extLst>
              <a:ext uri="{FF2B5EF4-FFF2-40B4-BE49-F238E27FC236}">
                <a16:creationId xmlns:a16="http://schemas.microsoft.com/office/drawing/2014/main" id="{D08E5547-BBB9-4D87-A012-6BC6B1330861}"/>
              </a:ext>
            </a:extLst>
          </p:cNvPr>
          <p:cNvSpPr>
            <a:spLocks noGrp="1"/>
          </p:cNvSpPr>
          <p:nvPr>
            <p:ph sz="quarter" idx="14"/>
          </p:nvPr>
        </p:nvSpPr>
        <p:spPr>
          <a:xfrm>
            <a:off x="8439912" y="3203687"/>
            <a:ext cx="3291840" cy="2968511"/>
          </a:xfrm>
        </p:spPr>
        <p:txBody>
          <a:bodyPr/>
          <a:lstStyle>
            <a:lvl1pPr>
              <a:spcBef>
                <a:spcPts val="1000"/>
              </a:spcBef>
              <a:defRPr sz="1800"/>
            </a:lvl1pPr>
            <a:lvl2pPr>
              <a:spcBef>
                <a:spcPts val="1000"/>
              </a:spcBef>
              <a:defRPr sz="1800"/>
            </a:lvl2pPr>
            <a:lvl3pPr>
              <a:spcBef>
                <a:spcPts val="1000"/>
              </a:spcBef>
              <a:defRPr sz="1800"/>
            </a:lvl3pPr>
            <a:lvl4pPr>
              <a:spcBef>
                <a:spcPts val="1000"/>
              </a:spcBef>
              <a:defRPr sz="1800"/>
            </a:lvl4pPr>
            <a:lvl5pPr>
              <a:spcBef>
                <a:spcPts val="1000"/>
              </a:spcBef>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022610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B325BDE-35A4-4AAD-960B-C1415864ADD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E459C78-0CC4-4552-93DD-49B4194D005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6744A3C-9C54-46A6-B3EF-5B36362423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dirty="0"/>
              <a:t>9/4/20XX</a:t>
            </a:r>
          </a:p>
        </p:txBody>
      </p:sp>
      <p:sp>
        <p:nvSpPr>
          <p:cNvPr id="5" name="Footer Placeholder 4">
            <a:extLst>
              <a:ext uri="{FF2B5EF4-FFF2-40B4-BE49-F238E27FC236}">
                <a16:creationId xmlns:a16="http://schemas.microsoft.com/office/drawing/2014/main" id="{07D5A696-7B4B-4181-A961-7D66556D507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Presentation Title</a:t>
            </a:r>
          </a:p>
        </p:txBody>
      </p:sp>
      <p:sp>
        <p:nvSpPr>
          <p:cNvPr id="6" name="Slide Number Placeholder 5">
            <a:extLst>
              <a:ext uri="{FF2B5EF4-FFF2-40B4-BE49-F238E27FC236}">
                <a16:creationId xmlns:a16="http://schemas.microsoft.com/office/drawing/2014/main" id="{23038CB5-8F4A-401D-A3A9-B27DC15B7A8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65A5C87-DF58-40C8-B092-1DE63DB4547E}" type="slidenum">
              <a:rPr lang="en-US" smtClean="0"/>
              <a:t>‹#›</a:t>
            </a:fld>
            <a:endParaRPr lang="en-US" dirty="0"/>
          </a:p>
        </p:txBody>
      </p:sp>
    </p:spTree>
    <p:extLst>
      <p:ext uri="{BB962C8B-B14F-4D97-AF65-F5344CB8AC3E}">
        <p14:creationId xmlns:p14="http://schemas.microsoft.com/office/powerpoint/2010/main" val="1785134420"/>
      </p:ext>
    </p:extLst>
  </p:cSld>
  <p:clrMap bg1="lt1" tx1="dk1" bg2="lt2" tx2="dk2" accent1="accent1" accent2="accent2" accent3="accent3" accent4="accent4" accent5="accent5" accent6="accent6" hlink="hlink" folHlink="folHlink"/>
  <p:sldLayoutIdLst>
    <p:sldLayoutId id="2147483721" r:id="rId1"/>
    <p:sldLayoutId id="2147483730" r:id="rId2"/>
    <p:sldLayoutId id="2147483731" r:id="rId3"/>
    <p:sldLayoutId id="2147483723" r:id="rId4"/>
    <p:sldLayoutId id="2147483722" r:id="rId5"/>
    <p:sldLayoutId id="2147483732" r:id="rId6"/>
    <p:sldLayoutId id="2147483736" r:id="rId7"/>
    <p:sldLayoutId id="2147483725" r:id="rId8"/>
    <p:sldLayoutId id="2147483733" r:id="rId9"/>
    <p:sldLayoutId id="2147483734" r:id="rId10"/>
    <p:sldLayoutId id="2147483735" r:id="rId11"/>
    <p:sldLayoutId id="2147483726" r:id="rId12"/>
    <p:sldLayoutId id="2147483727" r:id="rId13"/>
    <p:sldLayoutId id="2147483728" r:id="rId14"/>
    <p:sldLayoutId id="2147483729" r:id="rId15"/>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0.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svg"/><Relationship Id="rId2" Type="http://schemas.openxmlformats.org/officeDocument/2006/relationships/image" Target="../media/image12.png"/><Relationship Id="rId1" Type="http://schemas.openxmlformats.org/officeDocument/2006/relationships/slideLayout" Target="../slideLayouts/slideLayout11.xml"/><Relationship Id="rId6" Type="http://schemas.openxmlformats.org/officeDocument/2006/relationships/image" Target="../media/image16.png"/><Relationship Id="rId11" Type="http://schemas.openxmlformats.org/officeDocument/2006/relationships/image" Target="../media/image21.sv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sv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D9D20-B4BB-42AA-8DDD-68CC9F1D95DB}"/>
              </a:ext>
            </a:extLst>
          </p:cNvPr>
          <p:cNvSpPr>
            <a:spLocks noGrp="1"/>
          </p:cNvSpPr>
          <p:nvPr>
            <p:ph type="ctrTitle"/>
          </p:nvPr>
        </p:nvSpPr>
        <p:spPr/>
        <p:txBody>
          <a:bodyPr/>
          <a:lstStyle/>
          <a:p>
            <a:r>
              <a:rPr lang="en-US" dirty="0"/>
              <a:t>Resume</a:t>
            </a:r>
          </a:p>
        </p:txBody>
      </p:sp>
      <p:sp>
        <p:nvSpPr>
          <p:cNvPr id="3" name="Subtitle 2">
            <a:extLst>
              <a:ext uri="{FF2B5EF4-FFF2-40B4-BE49-F238E27FC236}">
                <a16:creationId xmlns:a16="http://schemas.microsoft.com/office/drawing/2014/main" id="{ED9E8FDB-60EE-45AE-BB89-9A561A61C2AC}"/>
              </a:ext>
            </a:extLst>
          </p:cNvPr>
          <p:cNvSpPr>
            <a:spLocks noGrp="1"/>
          </p:cNvSpPr>
          <p:nvPr>
            <p:ph type="subTitle" idx="1"/>
          </p:nvPr>
        </p:nvSpPr>
        <p:spPr/>
        <p:txBody>
          <a:bodyPr/>
          <a:lstStyle/>
          <a:p>
            <a:r>
              <a:rPr lang="en-US" dirty="0"/>
              <a:t>Abhijit Roy</a:t>
            </a:r>
          </a:p>
        </p:txBody>
      </p:sp>
    </p:spTree>
    <p:extLst>
      <p:ext uri="{BB962C8B-B14F-4D97-AF65-F5344CB8AC3E}">
        <p14:creationId xmlns:p14="http://schemas.microsoft.com/office/powerpoint/2010/main" val="1833737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209E4-B947-4446-AD42-C1B3A0C1F583}"/>
              </a:ext>
            </a:extLst>
          </p:cNvPr>
          <p:cNvSpPr>
            <a:spLocks noGrp="1"/>
          </p:cNvSpPr>
          <p:nvPr>
            <p:ph type="title"/>
          </p:nvPr>
        </p:nvSpPr>
        <p:spPr/>
        <p:txBody>
          <a:bodyPr/>
          <a:lstStyle/>
          <a:p>
            <a:r>
              <a:rPr lang="en-US" dirty="0"/>
              <a:t>Content</a:t>
            </a:r>
          </a:p>
        </p:txBody>
      </p:sp>
      <p:sp>
        <p:nvSpPr>
          <p:cNvPr id="14" name="Text Placeholder 13">
            <a:extLst>
              <a:ext uri="{FF2B5EF4-FFF2-40B4-BE49-F238E27FC236}">
                <a16:creationId xmlns:a16="http://schemas.microsoft.com/office/drawing/2014/main" id="{D7F57BF9-5B99-4D8E-9855-18C6FD7BB0EE}"/>
              </a:ext>
            </a:extLst>
          </p:cNvPr>
          <p:cNvSpPr>
            <a:spLocks noGrp="1"/>
          </p:cNvSpPr>
          <p:nvPr>
            <p:ph type="body" sz="quarter" idx="1"/>
          </p:nvPr>
        </p:nvSpPr>
        <p:spPr/>
        <p:txBody>
          <a:bodyPr/>
          <a:lstStyle/>
          <a:p>
            <a:r>
              <a:rPr lang="en-US" dirty="0"/>
              <a:t>Subtitle</a:t>
            </a:r>
          </a:p>
        </p:txBody>
      </p:sp>
      <p:sp>
        <p:nvSpPr>
          <p:cNvPr id="15" name="Text Placeholder 14">
            <a:extLst>
              <a:ext uri="{FF2B5EF4-FFF2-40B4-BE49-F238E27FC236}">
                <a16:creationId xmlns:a16="http://schemas.microsoft.com/office/drawing/2014/main" id="{8891D156-FB7C-4C78-B73A-E34105B8EEC6}"/>
              </a:ext>
            </a:extLst>
          </p:cNvPr>
          <p:cNvSpPr>
            <a:spLocks noGrp="1"/>
          </p:cNvSpPr>
          <p:nvPr>
            <p:ph type="body" idx="3"/>
          </p:nvPr>
        </p:nvSpPr>
        <p:spPr/>
        <p:txBody>
          <a:bodyPr/>
          <a:lstStyle/>
          <a:p>
            <a:r>
              <a:rPr lang="en-US" dirty="0"/>
              <a:t>Subtitle</a:t>
            </a:r>
          </a:p>
        </p:txBody>
      </p:sp>
      <p:sp>
        <p:nvSpPr>
          <p:cNvPr id="12" name="Content Placeholder 11">
            <a:extLst>
              <a:ext uri="{FF2B5EF4-FFF2-40B4-BE49-F238E27FC236}">
                <a16:creationId xmlns:a16="http://schemas.microsoft.com/office/drawing/2014/main" id="{3D88E8B5-C20C-47A1-9C22-B545284DA4A4}"/>
              </a:ext>
            </a:extLst>
          </p:cNvPr>
          <p:cNvSpPr>
            <a:spLocks noGrp="1"/>
          </p:cNvSpPr>
          <p:nvPr>
            <p:ph sz="half" idx="2"/>
          </p:nvPr>
        </p:nvSpPr>
        <p:spPr/>
        <p:txBody>
          <a:bodyPr/>
          <a:lstStyle/>
          <a:p>
            <a:r>
              <a:rPr lang="en-US" dirty="0"/>
              <a:t>Add text, images, art, and videos. </a:t>
            </a:r>
          </a:p>
          <a:p>
            <a:r>
              <a:rPr lang="en-US" dirty="0"/>
              <a:t>Add transitions, animations, and motion. </a:t>
            </a:r>
          </a:p>
          <a:p>
            <a:r>
              <a:rPr lang="en-US" dirty="0"/>
              <a:t>Save to OneDrive, to get to your presentations from your computer, tablet, or phone. </a:t>
            </a:r>
          </a:p>
        </p:txBody>
      </p:sp>
      <p:sp>
        <p:nvSpPr>
          <p:cNvPr id="13" name="Content Placeholder 12">
            <a:extLst>
              <a:ext uri="{FF2B5EF4-FFF2-40B4-BE49-F238E27FC236}">
                <a16:creationId xmlns:a16="http://schemas.microsoft.com/office/drawing/2014/main" id="{E205B217-8183-4076-A009-A93B01FC3744}"/>
              </a:ext>
            </a:extLst>
          </p:cNvPr>
          <p:cNvSpPr>
            <a:spLocks noGrp="1"/>
          </p:cNvSpPr>
          <p:nvPr>
            <p:ph sz="quarter" idx="4"/>
          </p:nvPr>
        </p:nvSpPr>
        <p:spPr/>
        <p:txBody>
          <a:bodyPr/>
          <a:lstStyle/>
          <a:p>
            <a:r>
              <a:rPr lang="en-US" sz="1800" dirty="0"/>
              <a:t>Open the Design Ideas pane for instant slide makeovers. </a:t>
            </a:r>
          </a:p>
          <a:p>
            <a:r>
              <a:rPr lang="en-US" sz="1800" dirty="0"/>
              <a:t>When we have design ideas, we’ll show them to you right there. </a:t>
            </a:r>
          </a:p>
        </p:txBody>
      </p:sp>
      <p:sp>
        <p:nvSpPr>
          <p:cNvPr id="10" name="Date Placeholder 3">
            <a:extLst>
              <a:ext uri="{FF2B5EF4-FFF2-40B4-BE49-F238E27FC236}">
                <a16:creationId xmlns:a16="http://schemas.microsoft.com/office/drawing/2014/main" id="{53FFB02E-B0DF-47F6-8583-0286ECFE1405}"/>
              </a:ext>
            </a:extLst>
          </p:cNvPr>
          <p:cNvSpPr>
            <a:spLocks noGrp="1"/>
          </p:cNvSpPr>
          <p:nvPr>
            <p:ph type="dt" sz="half" idx="10"/>
          </p:nvPr>
        </p:nvSpPr>
        <p:spPr/>
        <p:txBody>
          <a:bodyPr/>
          <a:lstStyle/>
          <a:p>
            <a:r>
              <a:rPr lang="en-US" dirty="0"/>
              <a:t>9/4/20XX</a:t>
            </a:r>
          </a:p>
        </p:txBody>
      </p:sp>
      <p:sp>
        <p:nvSpPr>
          <p:cNvPr id="11" name="Footer Placeholder 4">
            <a:extLst>
              <a:ext uri="{FF2B5EF4-FFF2-40B4-BE49-F238E27FC236}">
                <a16:creationId xmlns:a16="http://schemas.microsoft.com/office/drawing/2014/main" id="{6A803AF1-C09B-4905-8AEE-15B680F6E7AE}"/>
              </a:ext>
            </a:extLst>
          </p:cNvPr>
          <p:cNvSpPr>
            <a:spLocks noGrp="1"/>
          </p:cNvSpPr>
          <p:nvPr>
            <p:ph type="ftr" sz="quarter" idx="11"/>
          </p:nvPr>
        </p:nvSpPr>
        <p:spPr/>
        <p:txBody>
          <a:bodyPr/>
          <a:lstStyle/>
          <a:p>
            <a:r>
              <a:rPr lang="en-US" dirty="0"/>
              <a:t>Presentation Title</a:t>
            </a:r>
          </a:p>
        </p:txBody>
      </p:sp>
      <p:sp>
        <p:nvSpPr>
          <p:cNvPr id="16" name="Slide Number Placeholder 5">
            <a:extLst>
              <a:ext uri="{FF2B5EF4-FFF2-40B4-BE49-F238E27FC236}">
                <a16:creationId xmlns:a16="http://schemas.microsoft.com/office/drawing/2014/main" id="{1A06BCBE-7F1D-4794-A964-0B03C6178B08}"/>
              </a:ext>
            </a:extLst>
          </p:cNvPr>
          <p:cNvSpPr>
            <a:spLocks noGrp="1"/>
          </p:cNvSpPr>
          <p:nvPr>
            <p:ph type="sldNum" sz="quarter" idx="12"/>
          </p:nvPr>
        </p:nvSpPr>
        <p:spPr/>
        <p:txBody>
          <a:bodyPr/>
          <a:lstStyle/>
          <a:p>
            <a:fld id="{A65A5C87-DF58-40C8-B092-1DE63DB4547E}" type="slidenum">
              <a:rPr lang="en-US" smtClean="0"/>
              <a:pPr/>
              <a:t>10</a:t>
            </a:fld>
            <a:endParaRPr lang="en-US" dirty="0"/>
          </a:p>
        </p:txBody>
      </p:sp>
    </p:spTree>
    <p:extLst>
      <p:ext uri="{BB962C8B-B14F-4D97-AF65-F5344CB8AC3E}">
        <p14:creationId xmlns:p14="http://schemas.microsoft.com/office/powerpoint/2010/main" val="21306653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9F6EA5-1EEF-4F8D-A202-227127F37230}"/>
              </a:ext>
            </a:extLst>
          </p:cNvPr>
          <p:cNvSpPr>
            <a:spLocks noGrp="1"/>
          </p:cNvSpPr>
          <p:nvPr>
            <p:ph type="title"/>
          </p:nvPr>
        </p:nvSpPr>
        <p:spPr/>
        <p:txBody>
          <a:bodyPr/>
          <a:lstStyle/>
          <a:p>
            <a:r>
              <a:rPr lang="en-US" dirty="0"/>
              <a:t>Content </a:t>
            </a:r>
          </a:p>
        </p:txBody>
      </p:sp>
      <p:sp>
        <p:nvSpPr>
          <p:cNvPr id="3" name="Text Placeholder 2">
            <a:extLst>
              <a:ext uri="{FF2B5EF4-FFF2-40B4-BE49-F238E27FC236}">
                <a16:creationId xmlns:a16="http://schemas.microsoft.com/office/drawing/2014/main" id="{CE93E06A-806F-4CD1-9674-3E912429875F}"/>
              </a:ext>
            </a:extLst>
          </p:cNvPr>
          <p:cNvSpPr>
            <a:spLocks noGrp="1"/>
          </p:cNvSpPr>
          <p:nvPr>
            <p:ph type="body" idx="1"/>
          </p:nvPr>
        </p:nvSpPr>
        <p:spPr/>
        <p:txBody>
          <a:bodyPr/>
          <a:lstStyle/>
          <a:p>
            <a:r>
              <a:rPr lang="en-US" sz="2400" b="1" dirty="0"/>
              <a:t>Subtitle</a:t>
            </a:r>
          </a:p>
        </p:txBody>
      </p:sp>
      <p:sp>
        <p:nvSpPr>
          <p:cNvPr id="5" name="Text Placeholder 4">
            <a:extLst>
              <a:ext uri="{FF2B5EF4-FFF2-40B4-BE49-F238E27FC236}">
                <a16:creationId xmlns:a16="http://schemas.microsoft.com/office/drawing/2014/main" id="{EBB54FB5-947C-443A-A471-5A92DDDE7E78}"/>
              </a:ext>
            </a:extLst>
          </p:cNvPr>
          <p:cNvSpPr>
            <a:spLocks noGrp="1"/>
          </p:cNvSpPr>
          <p:nvPr>
            <p:ph type="body" sz="quarter" idx="3"/>
          </p:nvPr>
        </p:nvSpPr>
        <p:spPr/>
        <p:txBody>
          <a:bodyPr/>
          <a:lstStyle/>
          <a:p>
            <a:r>
              <a:rPr lang="en-US" sz="2400" b="1" dirty="0"/>
              <a:t>Subtitle</a:t>
            </a:r>
          </a:p>
        </p:txBody>
      </p:sp>
      <p:sp>
        <p:nvSpPr>
          <p:cNvPr id="10" name="Text Placeholder 9">
            <a:extLst>
              <a:ext uri="{FF2B5EF4-FFF2-40B4-BE49-F238E27FC236}">
                <a16:creationId xmlns:a16="http://schemas.microsoft.com/office/drawing/2014/main" id="{9A4A6380-3B85-4062-912A-4E390EC98130}"/>
              </a:ext>
            </a:extLst>
          </p:cNvPr>
          <p:cNvSpPr>
            <a:spLocks noGrp="1"/>
          </p:cNvSpPr>
          <p:nvPr>
            <p:ph type="body" sz="quarter" idx="13"/>
          </p:nvPr>
        </p:nvSpPr>
        <p:spPr/>
        <p:txBody>
          <a:bodyPr/>
          <a:lstStyle/>
          <a:p>
            <a:r>
              <a:rPr lang="en-US" sz="2400" b="1" dirty="0"/>
              <a:t>Subtitle</a:t>
            </a:r>
          </a:p>
        </p:txBody>
      </p:sp>
      <p:sp>
        <p:nvSpPr>
          <p:cNvPr id="4" name="Content Placeholder 3">
            <a:extLst>
              <a:ext uri="{FF2B5EF4-FFF2-40B4-BE49-F238E27FC236}">
                <a16:creationId xmlns:a16="http://schemas.microsoft.com/office/drawing/2014/main" id="{56E2AD97-6712-4E23-9D09-2FCFC43DE6FA}"/>
              </a:ext>
            </a:extLst>
          </p:cNvPr>
          <p:cNvSpPr>
            <a:spLocks noGrp="1"/>
          </p:cNvSpPr>
          <p:nvPr>
            <p:ph sz="half" idx="2"/>
          </p:nvPr>
        </p:nvSpPr>
        <p:spPr/>
        <p:txBody>
          <a:bodyPr/>
          <a:lstStyle/>
          <a:p>
            <a:pPr lvl="0"/>
            <a:r>
              <a:rPr lang="en-US" sz="1800" b="0" i="0" u="none" dirty="0"/>
              <a:t>Add text, images, art, and videos. </a:t>
            </a:r>
          </a:p>
          <a:p>
            <a:pPr lvl="0"/>
            <a:r>
              <a:rPr lang="en-US" sz="1800" b="0" i="0" u="none" dirty="0"/>
              <a:t>Add transitions, animations, and motion. </a:t>
            </a:r>
          </a:p>
          <a:p>
            <a:pPr lvl="0"/>
            <a:r>
              <a:rPr lang="en-US" sz="1800" b="0" i="0" u="none" dirty="0"/>
              <a:t>Save to OneDrive, to get to your presentations from your computer, tablet, or phone. </a:t>
            </a:r>
          </a:p>
        </p:txBody>
      </p:sp>
      <p:sp>
        <p:nvSpPr>
          <p:cNvPr id="6" name="Content Placeholder 5">
            <a:extLst>
              <a:ext uri="{FF2B5EF4-FFF2-40B4-BE49-F238E27FC236}">
                <a16:creationId xmlns:a16="http://schemas.microsoft.com/office/drawing/2014/main" id="{7B86909A-6871-4C18-9DB4-D10F772A4EC0}"/>
              </a:ext>
            </a:extLst>
          </p:cNvPr>
          <p:cNvSpPr>
            <a:spLocks noGrp="1"/>
          </p:cNvSpPr>
          <p:nvPr>
            <p:ph sz="quarter" idx="4"/>
          </p:nvPr>
        </p:nvSpPr>
        <p:spPr/>
        <p:txBody>
          <a:bodyPr/>
          <a:lstStyle/>
          <a:p>
            <a:r>
              <a:rPr lang="en-US" sz="1800" dirty="0"/>
              <a:t>Open the Design Ideas pane for instant slide makeovers. </a:t>
            </a:r>
          </a:p>
          <a:p>
            <a:r>
              <a:rPr lang="en-US" sz="1800" dirty="0"/>
              <a:t>When we have design ideas, we’ll show them to you right there. </a:t>
            </a:r>
          </a:p>
        </p:txBody>
      </p:sp>
      <p:sp>
        <p:nvSpPr>
          <p:cNvPr id="11" name="Content Placeholder 10">
            <a:extLst>
              <a:ext uri="{FF2B5EF4-FFF2-40B4-BE49-F238E27FC236}">
                <a16:creationId xmlns:a16="http://schemas.microsoft.com/office/drawing/2014/main" id="{4BA52259-E9BC-4D73-AB88-6F0A4227FEC2}"/>
              </a:ext>
            </a:extLst>
          </p:cNvPr>
          <p:cNvSpPr>
            <a:spLocks noGrp="1"/>
          </p:cNvSpPr>
          <p:nvPr>
            <p:ph sz="quarter" idx="14"/>
          </p:nvPr>
        </p:nvSpPr>
        <p:spPr/>
        <p:txBody>
          <a:bodyPr/>
          <a:lstStyle/>
          <a:p>
            <a:r>
              <a:rPr lang="en-US" sz="1800" dirty="0"/>
              <a:t>This PowerPoint theme uses its own unique set of colors, fonts, and effects to create the overall look and feel of these slides. </a:t>
            </a:r>
          </a:p>
          <a:p>
            <a:r>
              <a:rPr lang="en-US" sz="1800"/>
              <a:t>PowerPoint has tons of themes to give your presentation just the right personality. </a:t>
            </a:r>
            <a:endParaRPr lang="en-US" sz="1800" dirty="0"/>
          </a:p>
        </p:txBody>
      </p:sp>
      <p:sp>
        <p:nvSpPr>
          <p:cNvPr id="7" name="Date Placeholder 6">
            <a:extLst>
              <a:ext uri="{FF2B5EF4-FFF2-40B4-BE49-F238E27FC236}">
                <a16:creationId xmlns:a16="http://schemas.microsoft.com/office/drawing/2014/main" id="{A9E144FF-5A39-42A6-AAA4-4E5D672FA0BA}"/>
              </a:ext>
            </a:extLst>
          </p:cNvPr>
          <p:cNvSpPr>
            <a:spLocks noGrp="1"/>
          </p:cNvSpPr>
          <p:nvPr>
            <p:ph type="dt" sz="half" idx="10"/>
          </p:nvPr>
        </p:nvSpPr>
        <p:spPr/>
        <p:txBody>
          <a:bodyPr/>
          <a:lstStyle/>
          <a:p>
            <a:r>
              <a:rPr lang="en-US" dirty="0"/>
              <a:t>9/4/20XX</a:t>
            </a:r>
          </a:p>
        </p:txBody>
      </p:sp>
      <p:sp>
        <p:nvSpPr>
          <p:cNvPr id="8" name="Footer Placeholder 7">
            <a:extLst>
              <a:ext uri="{FF2B5EF4-FFF2-40B4-BE49-F238E27FC236}">
                <a16:creationId xmlns:a16="http://schemas.microsoft.com/office/drawing/2014/main" id="{C3B54300-48D9-44C9-AE06-2EF38D9C7195}"/>
              </a:ext>
            </a:extLst>
          </p:cNvPr>
          <p:cNvSpPr>
            <a:spLocks noGrp="1"/>
          </p:cNvSpPr>
          <p:nvPr>
            <p:ph type="ftr" sz="quarter" idx="11"/>
          </p:nvPr>
        </p:nvSpPr>
        <p:spPr/>
        <p:txBody>
          <a:bodyPr/>
          <a:lstStyle/>
          <a:p>
            <a:r>
              <a:rPr lang="en-US" dirty="0"/>
              <a:t>Presentation Title</a:t>
            </a:r>
          </a:p>
        </p:txBody>
      </p:sp>
      <p:sp>
        <p:nvSpPr>
          <p:cNvPr id="9" name="Slide Number Placeholder 8">
            <a:extLst>
              <a:ext uri="{FF2B5EF4-FFF2-40B4-BE49-F238E27FC236}">
                <a16:creationId xmlns:a16="http://schemas.microsoft.com/office/drawing/2014/main" id="{BB08890F-0304-4336-8A5F-BCCA24EADE2D}"/>
              </a:ext>
            </a:extLst>
          </p:cNvPr>
          <p:cNvSpPr>
            <a:spLocks noGrp="1"/>
          </p:cNvSpPr>
          <p:nvPr>
            <p:ph type="sldNum" sz="quarter" idx="12"/>
          </p:nvPr>
        </p:nvSpPr>
        <p:spPr/>
        <p:txBody>
          <a:bodyPr/>
          <a:lstStyle/>
          <a:p>
            <a:fld id="{A65A5C87-DF58-40C8-B092-1DE63DB4547E}" type="slidenum">
              <a:rPr lang="en-US" smtClean="0"/>
              <a:t>11</a:t>
            </a:fld>
            <a:endParaRPr lang="en-US" dirty="0"/>
          </a:p>
        </p:txBody>
      </p:sp>
    </p:spTree>
    <p:extLst>
      <p:ext uri="{BB962C8B-B14F-4D97-AF65-F5344CB8AC3E}">
        <p14:creationId xmlns:p14="http://schemas.microsoft.com/office/powerpoint/2010/main" val="955483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8E9372-10C9-4FE2-AA18-D3757770284E}"/>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593CCB26-C7B5-4926-8F38-01AA28C00B75}"/>
              </a:ext>
            </a:extLst>
          </p:cNvPr>
          <p:cNvSpPr>
            <a:spLocks noGrp="1"/>
          </p:cNvSpPr>
          <p:nvPr>
            <p:ph idx="1"/>
          </p:nvPr>
        </p:nvSpPr>
        <p:spPr/>
        <p:txBody>
          <a:bodyPr/>
          <a:lstStyle/>
          <a:p>
            <a:r>
              <a:rPr lang="en-US" dirty="0"/>
              <a:t>With PowerPoint, you can create presentations and share your work with others, wherever they are. Type the text you want here to get started. You can also add images, art, and videos on this template. Save to OneDrive and access your presentations from your computer, tablet, or phone. </a:t>
            </a:r>
          </a:p>
        </p:txBody>
      </p:sp>
      <p:pic>
        <p:nvPicPr>
          <p:cNvPr id="19" name="Picture Placeholder 18" descr="hands writing on a pad of paper">
            <a:extLst>
              <a:ext uri="{FF2B5EF4-FFF2-40B4-BE49-F238E27FC236}">
                <a16:creationId xmlns:a16="http://schemas.microsoft.com/office/drawing/2014/main" id="{B9DA24F4-B703-4FC0-9F8E-A952502DA90F}"/>
              </a:ext>
            </a:extLst>
          </p:cNvPr>
          <p:cNvPicPr>
            <a:picLocks noGrp="1" noChangeAspect="1"/>
          </p:cNvPicPr>
          <p:nvPr>
            <p:ph type="pic" sz="quarter" idx="14"/>
          </p:nvPr>
        </p:nvPicPr>
        <p:blipFill rotWithShape="1">
          <a:blip r:embed="rId2"/>
          <a:srcRect l="138" r="138"/>
          <a:stretch/>
        </p:blipFill>
        <p:spPr/>
      </p:pic>
      <p:pic>
        <p:nvPicPr>
          <p:cNvPr id="21" name="Picture Placeholder 20" descr="woman using tablet">
            <a:extLst>
              <a:ext uri="{FF2B5EF4-FFF2-40B4-BE49-F238E27FC236}">
                <a16:creationId xmlns:a16="http://schemas.microsoft.com/office/drawing/2014/main" id="{87A22160-1F99-4B20-87AD-2F9117F992C9}"/>
              </a:ext>
            </a:extLst>
          </p:cNvPr>
          <p:cNvPicPr>
            <a:picLocks noGrp="1" noChangeAspect="1"/>
          </p:cNvPicPr>
          <p:nvPr>
            <p:ph type="pic" sz="quarter" idx="13"/>
          </p:nvPr>
        </p:nvPicPr>
        <p:blipFill rotWithShape="1">
          <a:blip r:embed="rId3"/>
          <a:srcRect l="268" r="268"/>
          <a:stretch/>
        </p:blipFill>
        <p:spPr/>
      </p:pic>
      <p:pic>
        <p:nvPicPr>
          <p:cNvPr id="23" name="Picture Placeholder 22" descr="group of professionals sitting in a circle">
            <a:extLst>
              <a:ext uri="{FF2B5EF4-FFF2-40B4-BE49-F238E27FC236}">
                <a16:creationId xmlns:a16="http://schemas.microsoft.com/office/drawing/2014/main" id="{0006A4E5-E551-4887-9767-4EBBCDF54EB8}"/>
              </a:ext>
            </a:extLst>
          </p:cNvPr>
          <p:cNvPicPr>
            <a:picLocks noGrp="1" noChangeAspect="1"/>
          </p:cNvPicPr>
          <p:nvPr>
            <p:ph type="pic" sz="quarter" idx="17"/>
          </p:nvPr>
        </p:nvPicPr>
        <p:blipFill rotWithShape="1">
          <a:blip r:embed="rId4"/>
          <a:srcRect t="59" b="59"/>
          <a:stretch/>
        </p:blipFill>
        <p:spPr/>
      </p:pic>
      <p:sp>
        <p:nvSpPr>
          <p:cNvPr id="7" name="Date Placeholder 6">
            <a:extLst>
              <a:ext uri="{FF2B5EF4-FFF2-40B4-BE49-F238E27FC236}">
                <a16:creationId xmlns:a16="http://schemas.microsoft.com/office/drawing/2014/main" id="{5AA8C21D-9EF8-49B7-B9B1-37E7E6897C97}"/>
              </a:ext>
            </a:extLst>
          </p:cNvPr>
          <p:cNvSpPr>
            <a:spLocks noGrp="1"/>
          </p:cNvSpPr>
          <p:nvPr>
            <p:ph type="dt" sz="half" idx="18"/>
          </p:nvPr>
        </p:nvSpPr>
        <p:spPr/>
        <p:txBody>
          <a:bodyPr/>
          <a:lstStyle/>
          <a:p>
            <a:r>
              <a:rPr lang="en-US" dirty="0"/>
              <a:t>9/4/20XX</a:t>
            </a:r>
          </a:p>
        </p:txBody>
      </p:sp>
      <p:sp>
        <p:nvSpPr>
          <p:cNvPr id="8" name="Footer Placeholder 7">
            <a:extLst>
              <a:ext uri="{FF2B5EF4-FFF2-40B4-BE49-F238E27FC236}">
                <a16:creationId xmlns:a16="http://schemas.microsoft.com/office/drawing/2014/main" id="{0B606C04-4F4E-47CE-849C-FC29852F5B18}"/>
              </a:ext>
            </a:extLst>
          </p:cNvPr>
          <p:cNvSpPr>
            <a:spLocks noGrp="1"/>
          </p:cNvSpPr>
          <p:nvPr>
            <p:ph type="ftr" sz="quarter" idx="19"/>
          </p:nvPr>
        </p:nvSpPr>
        <p:spPr/>
        <p:txBody>
          <a:bodyPr/>
          <a:lstStyle/>
          <a:p>
            <a:r>
              <a:rPr lang="en-US" dirty="0"/>
              <a:t>Presentation Title</a:t>
            </a:r>
          </a:p>
        </p:txBody>
      </p:sp>
      <p:sp>
        <p:nvSpPr>
          <p:cNvPr id="9" name="Slide Number Placeholder 8">
            <a:extLst>
              <a:ext uri="{FF2B5EF4-FFF2-40B4-BE49-F238E27FC236}">
                <a16:creationId xmlns:a16="http://schemas.microsoft.com/office/drawing/2014/main" id="{891003F3-F17A-4CAC-B7CA-4C498BA84E7B}"/>
              </a:ext>
            </a:extLst>
          </p:cNvPr>
          <p:cNvSpPr>
            <a:spLocks noGrp="1"/>
          </p:cNvSpPr>
          <p:nvPr>
            <p:ph type="sldNum" sz="quarter" idx="20"/>
          </p:nvPr>
        </p:nvSpPr>
        <p:spPr/>
        <p:txBody>
          <a:bodyPr/>
          <a:lstStyle/>
          <a:p>
            <a:fld id="{A65A5C87-DF58-40C8-B092-1DE63DB4547E}" type="slidenum">
              <a:rPr lang="en-US" smtClean="0"/>
              <a:pPr/>
              <a:t>12</a:t>
            </a:fld>
            <a:endParaRPr lang="en-US" dirty="0"/>
          </a:p>
        </p:txBody>
      </p:sp>
    </p:spTree>
    <p:extLst>
      <p:ext uri="{BB962C8B-B14F-4D97-AF65-F5344CB8AC3E}">
        <p14:creationId xmlns:p14="http://schemas.microsoft.com/office/powerpoint/2010/main" val="11857928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392E3A-DB80-46C8-A227-EE0F7E87D747}"/>
              </a:ext>
            </a:extLst>
          </p:cNvPr>
          <p:cNvSpPr>
            <a:spLocks noGrp="1"/>
          </p:cNvSpPr>
          <p:nvPr>
            <p:ph type="title"/>
          </p:nvPr>
        </p:nvSpPr>
        <p:spPr/>
        <p:txBody>
          <a:bodyPr/>
          <a:lstStyle/>
          <a:p>
            <a:r>
              <a:rPr lang="en-US" dirty="0"/>
              <a:t>Thank you</a:t>
            </a:r>
          </a:p>
        </p:txBody>
      </p:sp>
      <p:pic>
        <p:nvPicPr>
          <p:cNvPr id="17" name="Picture Placeholder 16" descr="woman writing on a dry erase board">
            <a:extLst>
              <a:ext uri="{FF2B5EF4-FFF2-40B4-BE49-F238E27FC236}">
                <a16:creationId xmlns:a16="http://schemas.microsoft.com/office/drawing/2014/main" id="{A0D4E925-DA83-45CF-9056-D6262F46A71D}"/>
              </a:ext>
            </a:extLst>
          </p:cNvPr>
          <p:cNvPicPr>
            <a:picLocks noGrp="1" noChangeAspect="1"/>
          </p:cNvPicPr>
          <p:nvPr>
            <p:ph type="pic" sz="quarter" idx="14"/>
          </p:nvPr>
        </p:nvPicPr>
        <p:blipFill rotWithShape="1">
          <a:blip r:embed="rId2"/>
          <a:srcRect l="59" r="59"/>
          <a:stretch/>
        </p:blipFill>
        <p:spPr/>
      </p:pic>
      <p:pic>
        <p:nvPicPr>
          <p:cNvPr id="19" name="Picture Placeholder 18" descr="hands on a set of papers">
            <a:extLst>
              <a:ext uri="{FF2B5EF4-FFF2-40B4-BE49-F238E27FC236}">
                <a16:creationId xmlns:a16="http://schemas.microsoft.com/office/drawing/2014/main" id="{00069E65-AC47-4CE9-B19A-7EA5888AA361}"/>
              </a:ext>
            </a:extLst>
          </p:cNvPr>
          <p:cNvPicPr>
            <a:picLocks noGrp="1" noChangeAspect="1"/>
          </p:cNvPicPr>
          <p:nvPr>
            <p:ph type="pic" sz="quarter" idx="13"/>
          </p:nvPr>
        </p:nvPicPr>
        <p:blipFill rotWithShape="1">
          <a:blip r:embed="rId3"/>
          <a:srcRect l="59" r="59"/>
          <a:stretch/>
        </p:blipFill>
        <p:spPr/>
      </p:pic>
      <p:pic>
        <p:nvPicPr>
          <p:cNvPr id="21" name="Picture Placeholder 20" descr="view of office">
            <a:extLst>
              <a:ext uri="{FF2B5EF4-FFF2-40B4-BE49-F238E27FC236}">
                <a16:creationId xmlns:a16="http://schemas.microsoft.com/office/drawing/2014/main" id="{D78D46DB-1C3A-41BD-860F-ECE8B446BB8C}"/>
              </a:ext>
            </a:extLst>
          </p:cNvPr>
          <p:cNvPicPr>
            <a:picLocks noGrp="1" noChangeAspect="1"/>
          </p:cNvPicPr>
          <p:nvPr>
            <p:ph type="pic" sz="quarter" idx="17"/>
          </p:nvPr>
        </p:nvPicPr>
        <p:blipFill rotWithShape="1">
          <a:blip r:embed="rId4"/>
          <a:srcRect l="29" r="29"/>
          <a:stretch/>
        </p:blipFill>
        <p:spPr/>
      </p:pic>
      <p:pic>
        <p:nvPicPr>
          <p:cNvPr id="23" name="Picture Placeholder 22" descr="pen on top of a day planner">
            <a:extLst>
              <a:ext uri="{FF2B5EF4-FFF2-40B4-BE49-F238E27FC236}">
                <a16:creationId xmlns:a16="http://schemas.microsoft.com/office/drawing/2014/main" id="{D978928C-7EEA-4B8E-AA43-12AFD61BC299}"/>
              </a:ext>
            </a:extLst>
          </p:cNvPr>
          <p:cNvPicPr>
            <a:picLocks noGrp="1" noChangeAspect="1"/>
          </p:cNvPicPr>
          <p:nvPr>
            <p:ph type="pic" sz="quarter" idx="21"/>
          </p:nvPr>
        </p:nvPicPr>
        <p:blipFill rotWithShape="1">
          <a:blip r:embed="rId5"/>
          <a:srcRect l="29" r="29"/>
          <a:stretch/>
        </p:blipFill>
        <p:spPr/>
      </p:pic>
      <p:pic>
        <p:nvPicPr>
          <p:cNvPr id="25" name="Online Image Placeholder 23" descr="User">
            <a:extLst>
              <a:ext uri="{FF2B5EF4-FFF2-40B4-BE49-F238E27FC236}">
                <a16:creationId xmlns:a16="http://schemas.microsoft.com/office/drawing/2014/main" id="{DD136AFE-38B3-4FAE-907B-277600FBDED5}"/>
              </a:ext>
            </a:extLst>
          </p:cNvPr>
          <p:cNvPicPr>
            <a:picLocks noGrp="1" noChangeAspect="1"/>
          </p:cNvPicPr>
          <p:nvPr>
            <p:ph type="pic" sz="quarter" idx="25"/>
          </p:nvPr>
        </p:nvPicPr>
        <p:blipFill rotWithShape="1">
          <a:blip r:embed="rId6">
            <a:extLst>
              <a:ext uri="{96DAC541-7B7A-43D3-8B79-37D633B846F1}">
                <asvg:svgBlip xmlns:asvg="http://schemas.microsoft.com/office/drawing/2016/SVG/main" r:embed="rId7"/>
              </a:ext>
            </a:extLst>
          </a:blip>
          <a:srcRect/>
          <a:stretch/>
        </p:blipFill>
        <p:spPr>
          <a:prstGeom prst="rect">
            <a:avLst/>
          </a:prstGeom>
        </p:spPr>
      </p:pic>
      <p:sp>
        <p:nvSpPr>
          <p:cNvPr id="10" name="Text Placeholder 9">
            <a:extLst>
              <a:ext uri="{FF2B5EF4-FFF2-40B4-BE49-F238E27FC236}">
                <a16:creationId xmlns:a16="http://schemas.microsoft.com/office/drawing/2014/main" id="{82977D1C-657B-4FA7-B4A1-CD08EC61D37B}"/>
              </a:ext>
            </a:extLst>
          </p:cNvPr>
          <p:cNvSpPr>
            <a:spLocks noGrp="1"/>
          </p:cNvSpPr>
          <p:nvPr>
            <p:ph type="body" sz="quarter" idx="22"/>
          </p:nvPr>
        </p:nvSpPr>
        <p:spPr/>
        <p:txBody>
          <a:bodyPr/>
          <a:lstStyle/>
          <a:p>
            <a:pPr marL="0" indent="0">
              <a:buNone/>
            </a:pPr>
            <a:r>
              <a:rPr lang="en-US" sz="1600" dirty="0"/>
              <a:t>Presenter name</a:t>
            </a:r>
          </a:p>
        </p:txBody>
      </p:sp>
      <p:pic>
        <p:nvPicPr>
          <p:cNvPr id="27" name="Online Image Placeholder 27" descr="Envelope">
            <a:extLst>
              <a:ext uri="{FF2B5EF4-FFF2-40B4-BE49-F238E27FC236}">
                <a16:creationId xmlns:a16="http://schemas.microsoft.com/office/drawing/2014/main" id="{79C99175-A844-475F-B903-FB0A246099C3}"/>
              </a:ext>
            </a:extLst>
          </p:cNvPr>
          <p:cNvPicPr>
            <a:picLocks noGrp="1" noChangeAspect="1"/>
          </p:cNvPicPr>
          <p:nvPr>
            <p:ph type="pic" sz="quarter" idx="26"/>
          </p:nvPr>
        </p:nvPicPr>
        <p:blipFill rotWithShape="1">
          <a:blip r:embed="rId8">
            <a:extLst>
              <a:ext uri="{96DAC541-7B7A-43D3-8B79-37D633B846F1}">
                <asvg:svgBlip xmlns:asvg="http://schemas.microsoft.com/office/drawing/2016/SVG/main" r:embed="rId9"/>
              </a:ext>
            </a:extLst>
          </a:blip>
          <a:srcRect/>
          <a:stretch/>
        </p:blipFill>
        <p:spPr>
          <a:prstGeom prst="rect">
            <a:avLst/>
          </a:prstGeom>
        </p:spPr>
      </p:pic>
      <p:sp>
        <p:nvSpPr>
          <p:cNvPr id="11" name="Text Placeholder 10">
            <a:extLst>
              <a:ext uri="{FF2B5EF4-FFF2-40B4-BE49-F238E27FC236}">
                <a16:creationId xmlns:a16="http://schemas.microsoft.com/office/drawing/2014/main" id="{5B2E9EE6-5A74-4119-8DAA-06582357CF72}"/>
              </a:ext>
            </a:extLst>
          </p:cNvPr>
          <p:cNvSpPr>
            <a:spLocks noGrp="1"/>
          </p:cNvSpPr>
          <p:nvPr>
            <p:ph type="body" sz="quarter" idx="23"/>
          </p:nvPr>
        </p:nvSpPr>
        <p:spPr/>
        <p:txBody>
          <a:bodyPr/>
          <a:lstStyle/>
          <a:p>
            <a:r>
              <a:rPr lang="en-US" sz="1600" dirty="0"/>
              <a:t>Email address</a:t>
            </a:r>
            <a:endParaRPr lang="en-US" dirty="0"/>
          </a:p>
        </p:txBody>
      </p:sp>
      <p:pic>
        <p:nvPicPr>
          <p:cNvPr id="29" name="Online Image Placeholder 11" descr="Monitor">
            <a:extLst>
              <a:ext uri="{FF2B5EF4-FFF2-40B4-BE49-F238E27FC236}">
                <a16:creationId xmlns:a16="http://schemas.microsoft.com/office/drawing/2014/main" id="{247D95FD-08A2-4831-BB6A-A0FCA300459A}"/>
              </a:ext>
            </a:extLst>
          </p:cNvPr>
          <p:cNvPicPr>
            <a:picLocks noGrp="1" noChangeAspect="1"/>
          </p:cNvPicPr>
          <p:nvPr>
            <p:ph type="pic" sz="quarter" idx="27"/>
          </p:nvPr>
        </p:nvPicPr>
        <p:blipFill rotWithShape="1">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prstGeom prst="rect">
            <a:avLst/>
          </a:prstGeom>
        </p:spPr>
      </p:pic>
      <p:sp>
        <p:nvSpPr>
          <p:cNvPr id="12" name="Text Placeholder 11">
            <a:extLst>
              <a:ext uri="{FF2B5EF4-FFF2-40B4-BE49-F238E27FC236}">
                <a16:creationId xmlns:a16="http://schemas.microsoft.com/office/drawing/2014/main" id="{A3CE7679-6065-4440-BCF7-BAFF752B013D}"/>
              </a:ext>
            </a:extLst>
          </p:cNvPr>
          <p:cNvSpPr>
            <a:spLocks noGrp="1"/>
          </p:cNvSpPr>
          <p:nvPr>
            <p:ph type="body" sz="quarter" idx="24"/>
          </p:nvPr>
        </p:nvSpPr>
        <p:spPr/>
        <p:txBody>
          <a:bodyPr/>
          <a:lstStyle/>
          <a:p>
            <a:r>
              <a:rPr lang="en-US" sz="1600" dirty="0"/>
              <a:t>Website</a:t>
            </a:r>
            <a:endParaRPr lang="en-US" dirty="0"/>
          </a:p>
        </p:txBody>
      </p:sp>
      <p:sp>
        <p:nvSpPr>
          <p:cNvPr id="6" name="Date Placeholder 5">
            <a:extLst>
              <a:ext uri="{FF2B5EF4-FFF2-40B4-BE49-F238E27FC236}">
                <a16:creationId xmlns:a16="http://schemas.microsoft.com/office/drawing/2014/main" id="{D6C90EA9-2998-4A9C-A666-B38258E20B60}"/>
              </a:ext>
            </a:extLst>
          </p:cNvPr>
          <p:cNvSpPr>
            <a:spLocks noGrp="1"/>
          </p:cNvSpPr>
          <p:nvPr>
            <p:ph type="dt" sz="half" idx="18"/>
          </p:nvPr>
        </p:nvSpPr>
        <p:spPr/>
        <p:txBody>
          <a:bodyPr/>
          <a:lstStyle/>
          <a:p>
            <a:r>
              <a:rPr lang="en-US" dirty="0"/>
              <a:t>9/4/20XX</a:t>
            </a:r>
          </a:p>
        </p:txBody>
      </p:sp>
      <p:sp>
        <p:nvSpPr>
          <p:cNvPr id="7" name="Footer Placeholder 6">
            <a:extLst>
              <a:ext uri="{FF2B5EF4-FFF2-40B4-BE49-F238E27FC236}">
                <a16:creationId xmlns:a16="http://schemas.microsoft.com/office/drawing/2014/main" id="{E1241EFF-1DFD-4B6D-BFDE-8E8B18833441}"/>
              </a:ext>
            </a:extLst>
          </p:cNvPr>
          <p:cNvSpPr>
            <a:spLocks noGrp="1"/>
          </p:cNvSpPr>
          <p:nvPr>
            <p:ph type="ftr" sz="quarter" idx="19"/>
          </p:nvPr>
        </p:nvSpPr>
        <p:spPr/>
        <p:txBody>
          <a:bodyPr/>
          <a:lstStyle/>
          <a:p>
            <a:r>
              <a:rPr lang="en-US" dirty="0"/>
              <a:t>Presentation Title</a:t>
            </a:r>
          </a:p>
        </p:txBody>
      </p:sp>
      <p:sp>
        <p:nvSpPr>
          <p:cNvPr id="8" name="Slide Number Placeholder 7">
            <a:extLst>
              <a:ext uri="{FF2B5EF4-FFF2-40B4-BE49-F238E27FC236}">
                <a16:creationId xmlns:a16="http://schemas.microsoft.com/office/drawing/2014/main" id="{A3BB8335-F249-4F37-8C3F-A672116EB876}"/>
              </a:ext>
            </a:extLst>
          </p:cNvPr>
          <p:cNvSpPr>
            <a:spLocks noGrp="1"/>
          </p:cNvSpPr>
          <p:nvPr>
            <p:ph type="sldNum" sz="quarter" idx="20"/>
          </p:nvPr>
        </p:nvSpPr>
        <p:spPr/>
        <p:txBody>
          <a:bodyPr/>
          <a:lstStyle/>
          <a:p>
            <a:fld id="{A65A5C87-DF58-40C8-B092-1DE63DB4547E}" type="slidenum">
              <a:rPr lang="en-US" smtClean="0"/>
              <a:t>13</a:t>
            </a:fld>
            <a:endParaRPr lang="en-US" dirty="0"/>
          </a:p>
        </p:txBody>
      </p:sp>
    </p:spTree>
    <p:extLst>
      <p:ext uri="{BB962C8B-B14F-4D97-AF65-F5344CB8AC3E}">
        <p14:creationId xmlns:p14="http://schemas.microsoft.com/office/powerpoint/2010/main" val="12577528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F4A85B-2AC6-4E29-B074-AB92F8FA9BB1}"/>
              </a:ext>
            </a:extLst>
          </p:cNvPr>
          <p:cNvSpPr>
            <a:spLocks noGrp="1"/>
          </p:cNvSpPr>
          <p:nvPr>
            <p:ph type="title"/>
          </p:nvPr>
        </p:nvSpPr>
        <p:spPr/>
        <p:txBody>
          <a:bodyPr/>
          <a:lstStyle/>
          <a:p>
            <a:r>
              <a:rPr lang="en-US" dirty="0"/>
              <a:t>Fields</a:t>
            </a:r>
          </a:p>
        </p:txBody>
      </p:sp>
      <p:pic>
        <p:nvPicPr>
          <p:cNvPr id="11" name="Picture Placeholder 10" descr="team work hand gesture">
            <a:extLst>
              <a:ext uri="{FF2B5EF4-FFF2-40B4-BE49-F238E27FC236}">
                <a16:creationId xmlns:a16="http://schemas.microsoft.com/office/drawing/2014/main" id="{41749033-B92E-4E63-82DE-801849DA2B1E}"/>
              </a:ext>
            </a:extLst>
          </p:cNvPr>
          <p:cNvPicPr>
            <a:picLocks noGrp="1" noChangeAspect="1"/>
          </p:cNvPicPr>
          <p:nvPr>
            <p:ph type="pic" sz="quarter" idx="13"/>
          </p:nvPr>
        </p:nvPicPr>
        <p:blipFill rotWithShape="1">
          <a:blip r:embed="rId2"/>
          <a:srcRect l="16" r="16"/>
          <a:stretch/>
        </p:blipFill>
        <p:spPr/>
      </p:pic>
      <p:sp>
        <p:nvSpPr>
          <p:cNvPr id="3" name="Content Placeholder 2">
            <a:extLst>
              <a:ext uri="{FF2B5EF4-FFF2-40B4-BE49-F238E27FC236}">
                <a16:creationId xmlns:a16="http://schemas.microsoft.com/office/drawing/2014/main" id="{E32AB0EB-0819-41F4-99E9-C02FA0DAF66D}"/>
              </a:ext>
            </a:extLst>
          </p:cNvPr>
          <p:cNvSpPr>
            <a:spLocks noGrp="1"/>
          </p:cNvSpPr>
          <p:nvPr>
            <p:ph idx="1"/>
          </p:nvPr>
        </p:nvSpPr>
        <p:spPr/>
        <p:txBody>
          <a:bodyPr/>
          <a:lstStyle/>
          <a:p>
            <a:pPr marL="0" indent="0">
              <a:lnSpc>
                <a:spcPct val="110000"/>
              </a:lnSpc>
              <a:buNone/>
            </a:pPr>
            <a:r>
              <a:rPr lang="en-US" sz="1800" dirty="0"/>
              <a:t>Android</a:t>
            </a:r>
          </a:p>
          <a:p>
            <a:pPr marL="0" indent="0">
              <a:lnSpc>
                <a:spcPct val="110000"/>
              </a:lnSpc>
              <a:buNone/>
            </a:pPr>
            <a:r>
              <a:rPr lang="en-US" sz="1800" dirty="0"/>
              <a:t>Blockchain</a:t>
            </a:r>
          </a:p>
          <a:p>
            <a:pPr marL="0" indent="0">
              <a:lnSpc>
                <a:spcPct val="110000"/>
              </a:lnSpc>
              <a:buNone/>
            </a:pPr>
            <a:r>
              <a:rPr lang="en-US" sz="1800" dirty="0"/>
              <a:t>Data Science</a:t>
            </a:r>
          </a:p>
          <a:p>
            <a:pPr marL="0" indent="0">
              <a:lnSpc>
                <a:spcPct val="110000"/>
              </a:lnSpc>
              <a:buNone/>
            </a:pPr>
            <a:r>
              <a:rPr lang="en-US" sz="1800" dirty="0"/>
              <a:t>Bots</a:t>
            </a:r>
          </a:p>
          <a:p>
            <a:endParaRPr lang="en-US" dirty="0"/>
          </a:p>
        </p:txBody>
      </p:sp>
      <p:sp>
        <p:nvSpPr>
          <p:cNvPr id="5" name="Footer Placeholder 4">
            <a:extLst>
              <a:ext uri="{FF2B5EF4-FFF2-40B4-BE49-F238E27FC236}">
                <a16:creationId xmlns:a16="http://schemas.microsoft.com/office/drawing/2014/main" id="{3714E39E-D8A0-4428-97D8-FE545232279C}"/>
              </a:ext>
            </a:extLst>
          </p:cNvPr>
          <p:cNvSpPr>
            <a:spLocks noGrp="1"/>
          </p:cNvSpPr>
          <p:nvPr>
            <p:ph type="ftr" sz="quarter" idx="11"/>
          </p:nvPr>
        </p:nvSpPr>
        <p:spPr/>
        <p:txBody>
          <a:bodyPr/>
          <a:lstStyle/>
          <a:p>
            <a:r>
              <a:rPr lang="en-US" dirty="0"/>
              <a:t>Resume</a:t>
            </a:r>
          </a:p>
        </p:txBody>
      </p:sp>
      <p:sp>
        <p:nvSpPr>
          <p:cNvPr id="6" name="Slide Number Placeholder 5">
            <a:extLst>
              <a:ext uri="{FF2B5EF4-FFF2-40B4-BE49-F238E27FC236}">
                <a16:creationId xmlns:a16="http://schemas.microsoft.com/office/drawing/2014/main" id="{B49FA539-2DA6-4197-AA13-56E0C33955F2}"/>
              </a:ext>
            </a:extLst>
          </p:cNvPr>
          <p:cNvSpPr>
            <a:spLocks noGrp="1"/>
          </p:cNvSpPr>
          <p:nvPr>
            <p:ph type="sldNum" sz="quarter" idx="12"/>
          </p:nvPr>
        </p:nvSpPr>
        <p:spPr/>
        <p:txBody>
          <a:bodyPr/>
          <a:lstStyle/>
          <a:p>
            <a:fld id="{A65A5C87-DF58-40C8-B092-1DE63DB4547E}" type="slidenum">
              <a:rPr lang="en-US" smtClean="0"/>
              <a:t>2</a:t>
            </a:fld>
            <a:endParaRPr lang="en-US" dirty="0"/>
          </a:p>
        </p:txBody>
      </p:sp>
    </p:spTree>
    <p:extLst>
      <p:ext uri="{BB962C8B-B14F-4D97-AF65-F5344CB8AC3E}">
        <p14:creationId xmlns:p14="http://schemas.microsoft.com/office/powerpoint/2010/main" val="416783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501C14-7F4D-4D43-AB31-14E1B4AA1C63}"/>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04141C1E-7FB9-4FD0-9195-B9ADFD18ADC1}"/>
              </a:ext>
            </a:extLst>
          </p:cNvPr>
          <p:cNvSpPr>
            <a:spLocks noGrp="1"/>
          </p:cNvSpPr>
          <p:nvPr>
            <p:ph idx="1"/>
          </p:nvPr>
        </p:nvSpPr>
        <p:spPr/>
        <p:txBody>
          <a:bodyPr/>
          <a:lstStyle/>
          <a:p>
            <a:r>
              <a:rPr lang="en-US" dirty="0"/>
              <a:t>With PowerPoint, you can create presentations and share your work with others, wherever they are. Type the text you want here to get started. You can also add images, art, and videos on this template. Save to OneDrive and access your presentations from your computer, tablet, or phone. </a:t>
            </a:r>
          </a:p>
        </p:txBody>
      </p:sp>
      <p:pic>
        <p:nvPicPr>
          <p:cNvPr id="27" name="Picture Placeholder 26" descr="post it notes">
            <a:extLst>
              <a:ext uri="{FF2B5EF4-FFF2-40B4-BE49-F238E27FC236}">
                <a16:creationId xmlns:a16="http://schemas.microsoft.com/office/drawing/2014/main" id="{778123A3-1887-4297-BB48-CD597C4677B3}"/>
              </a:ext>
            </a:extLst>
          </p:cNvPr>
          <p:cNvPicPr>
            <a:picLocks noGrp="1" noChangeAspect="1"/>
          </p:cNvPicPr>
          <p:nvPr>
            <p:ph type="pic" sz="quarter" idx="13"/>
          </p:nvPr>
        </p:nvPicPr>
        <p:blipFill rotWithShape="1">
          <a:blip r:embed="rId2"/>
          <a:srcRect t="168" b="168"/>
          <a:stretch/>
        </p:blipFill>
        <p:spPr/>
      </p:pic>
      <p:pic>
        <p:nvPicPr>
          <p:cNvPr id="18" name="Picture Placeholder 17" descr="Woman pointing to something while three others look on">
            <a:extLst>
              <a:ext uri="{FF2B5EF4-FFF2-40B4-BE49-F238E27FC236}">
                <a16:creationId xmlns:a16="http://schemas.microsoft.com/office/drawing/2014/main" id="{1A615CC8-9DF3-484C-8E7E-BA035F939002}"/>
              </a:ext>
            </a:extLst>
          </p:cNvPr>
          <p:cNvPicPr>
            <a:picLocks noGrp="1" noChangeAspect="1"/>
          </p:cNvPicPr>
          <p:nvPr>
            <p:ph type="pic" sz="quarter" idx="14"/>
          </p:nvPr>
        </p:nvPicPr>
        <p:blipFill rotWithShape="1">
          <a:blip r:embed="rId3"/>
          <a:srcRect l="2" r="2"/>
          <a:stretch/>
        </p:blipFill>
        <p:spPr/>
      </p:pic>
      <p:sp>
        <p:nvSpPr>
          <p:cNvPr id="4" name="Slide Number Placeholder 3">
            <a:extLst>
              <a:ext uri="{FF2B5EF4-FFF2-40B4-BE49-F238E27FC236}">
                <a16:creationId xmlns:a16="http://schemas.microsoft.com/office/drawing/2014/main" id="{30C59246-61F9-4344-994B-CAC75B954C24}"/>
              </a:ext>
            </a:extLst>
          </p:cNvPr>
          <p:cNvSpPr>
            <a:spLocks noGrp="1"/>
          </p:cNvSpPr>
          <p:nvPr>
            <p:ph type="sldNum" sz="quarter" idx="12"/>
          </p:nvPr>
        </p:nvSpPr>
        <p:spPr/>
        <p:txBody>
          <a:bodyPr/>
          <a:lstStyle/>
          <a:p>
            <a:fld id="{A65A5C87-DF58-40C8-B092-1DE63DB4547E}" type="slidenum">
              <a:rPr lang="en-US" smtClean="0"/>
              <a:pPr/>
              <a:t>3</a:t>
            </a:fld>
            <a:endParaRPr lang="en-US" dirty="0"/>
          </a:p>
        </p:txBody>
      </p:sp>
    </p:spTree>
    <p:extLst>
      <p:ext uri="{BB962C8B-B14F-4D97-AF65-F5344CB8AC3E}">
        <p14:creationId xmlns:p14="http://schemas.microsoft.com/office/powerpoint/2010/main" val="14713846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6D3A99-BC9D-4DC2-BE1B-9E2C93EDD294}"/>
              </a:ext>
            </a:extLst>
          </p:cNvPr>
          <p:cNvSpPr>
            <a:spLocks noGrp="1"/>
          </p:cNvSpPr>
          <p:nvPr>
            <p:ph type="title"/>
          </p:nvPr>
        </p:nvSpPr>
        <p:spPr/>
        <p:txBody>
          <a:bodyPr/>
          <a:lstStyle/>
          <a:p>
            <a:r>
              <a:rPr lang="en-US" dirty="0"/>
              <a:t>Topic one</a:t>
            </a:r>
          </a:p>
        </p:txBody>
      </p:sp>
      <p:sp>
        <p:nvSpPr>
          <p:cNvPr id="3" name="Text Placeholder 2">
            <a:extLst>
              <a:ext uri="{FF2B5EF4-FFF2-40B4-BE49-F238E27FC236}">
                <a16:creationId xmlns:a16="http://schemas.microsoft.com/office/drawing/2014/main" id="{817D061C-023A-4DD9-8847-DD7718553EA4}"/>
              </a:ext>
            </a:extLst>
          </p:cNvPr>
          <p:cNvSpPr>
            <a:spLocks noGrp="1"/>
          </p:cNvSpPr>
          <p:nvPr>
            <p:ph type="body" idx="1"/>
          </p:nvPr>
        </p:nvSpPr>
        <p:spPr/>
        <p:txBody>
          <a:bodyPr/>
          <a:lstStyle/>
          <a:p>
            <a:r>
              <a:rPr lang="en-US" dirty="0"/>
              <a:t>Subtitle</a:t>
            </a:r>
          </a:p>
        </p:txBody>
      </p:sp>
    </p:spTree>
    <p:extLst>
      <p:ext uri="{BB962C8B-B14F-4D97-AF65-F5344CB8AC3E}">
        <p14:creationId xmlns:p14="http://schemas.microsoft.com/office/powerpoint/2010/main" val="21775445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209E4-B947-4446-AD42-C1B3A0C1F583}"/>
              </a:ext>
            </a:extLst>
          </p:cNvPr>
          <p:cNvSpPr>
            <a:spLocks noGrp="1"/>
          </p:cNvSpPr>
          <p:nvPr>
            <p:ph type="title"/>
          </p:nvPr>
        </p:nvSpPr>
        <p:spPr/>
        <p:txBody>
          <a:bodyPr/>
          <a:lstStyle/>
          <a:p>
            <a:r>
              <a:rPr lang="en-US" dirty="0"/>
              <a:t>Chart</a:t>
            </a:r>
          </a:p>
        </p:txBody>
      </p:sp>
      <p:graphicFrame>
        <p:nvGraphicFramePr>
          <p:cNvPr id="9" name="Content Placeholder 8" descr="chart">
            <a:extLst>
              <a:ext uri="{FF2B5EF4-FFF2-40B4-BE49-F238E27FC236}">
                <a16:creationId xmlns:a16="http://schemas.microsoft.com/office/drawing/2014/main" id="{E5BCED8C-11AC-4A52-8DA6-2AC6CE63DD3A}"/>
              </a:ext>
            </a:extLst>
          </p:cNvPr>
          <p:cNvGraphicFramePr>
            <a:graphicFrameLocks noGrp="1"/>
          </p:cNvGraphicFramePr>
          <p:nvPr>
            <p:ph idx="1"/>
            <p:extLst>
              <p:ext uri="{D42A27DB-BD31-4B8C-83A1-F6EECF244321}">
                <p14:modId xmlns:p14="http://schemas.microsoft.com/office/powerpoint/2010/main" val="1410994089"/>
              </p:ext>
            </p:extLst>
          </p:nvPr>
        </p:nvGraphicFramePr>
        <p:xfrm>
          <a:off x="1116013" y="2478088"/>
          <a:ext cx="10167937" cy="3694112"/>
        </p:xfrm>
        <a:graphic>
          <a:graphicData uri="http://schemas.openxmlformats.org/drawingml/2006/chart">
            <c:chart xmlns:c="http://schemas.openxmlformats.org/drawingml/2006/chart" xmlns:r="http://schemas.openxmlformats.org/officeDocument/2006/relationships" r:id="rId2"/>
          </a:graphicData>
        </a:graphic>
      </p:graphicFrame>
      <p:sp>
        <p:nvSpPr>
          <p:cNvPr id="7" name="Date Placeholder 3">
            <a:extLst>
              <a:ext uri="{FF2B5EF4-FFF2-40B4-BE49-F238E27FC236}">
                <a16:creationId xmlns:a16="http://schemas.microsoft.com/office/drawing/2014/main" id="{D4486A56-2CA4-425A-89F9-E8324C1268ED}"/>
              </a:ext>
            </a:extLst>
          </p:cNvPr>
          <p:cNvSpPr>
            <a:spLocks noGrp="1"/>
          </p:cNvSpPr>
          <p:nvPr>
            <p:ph type="dt" sz="half" idx="10"/>
          </p:nvPr>
        </p:nvSpPr>
        <p:spPr/>
        <p:txBody>
          <a:bodyPr/>
          <a:lstStyle/>
          <a:p>
            <a:r>
              <a:rPr lang="en-US" dirty="0"/>
              <a:t>9/4/20XX</a:t>
            </a:r>
          </a:p>
        </p:txBody>
      </p:sp>
      <p:sp>
        <p:nvSpPr>
          <p:cNvPr id="8" name="Footer Placeholder 4">
            <a:extLst>
              <a:ext uri="{FF2B5EF4-FFF2-40B4-BE49-F238E27FC236}">
                <a16:creationId xmlns:a16="http://schemas.microsoft.com/office/drawing/2014/main" id="{D65C8300-CD8E-4F35-9B79-C5DE7AD9DCDE}"/>
              </a:ext>
            </a:extLst>
          </p:cNvPr>
          <p:cNvSpPr>
            <a:spLocks noGrp="1"/>
          </p:cNvSpPr>
          <p:nvPr>
            <p:ph type="ftr" sz="quarter" idx="11"/>
          </p:nvPr>
        </p:nvSpPr>
        <p:spPr/>
        <p:txBody>
          <a:bodyPr/>
          <a:lstStyle/>
          <a:p>
            <a:r>
              <a:rPr lang="en-US" dirty="0"/>
              <a:t>Presentation Title</a:t>
            </a:r>
          </a:p>
        </p:txBody>
      </p:sp>
      <p:sp>
        <p:nvSpPr>
          <p:cNvPr id="10" name="Slide Number Placeholder 5">
            <a:extLst>
              <a:ext uri="{FF2B5EF4-FFF2-40B4-BE49-F238E27FC236}">
                <a16:creationId xmlns:a16="http://schemas.microsoft.com/office/drawing/2014/main" id="{4E797B30-1740-4A68-A40B-1D255EBC2F17}"/>
              </a:ext>
            </a:extLst>
          </p:cNvPr>
          <p:cNvSpPr>
            <a:spLocks noGrp="1"/>
          </p:cNvSpPr>
          <p:nvPr>
            <p:ph type="sldNum" sz="quarter" idx="12"/>
          </p:nvPr>
        </p:nvSpPr>
        <p:spPr/>
        <p:txBody>
          <a:bodyPr/>
          <a:lstStyle/>
          <a:p>
            <a:fld id="{A65A5C87-DF58-40C8-B092-1DE63DB4547E}" type="slidenum">
              <a:rPr lang="en-US" smtClean="0"/>
              <a:pPr/>
              <a:t>5</a:t>
            </a:fld>
            <a:endParaRPr lang="en-US" dirty="0"/>
          </a:p>
        </p:txBody>
      </p:sp>
    </p:spTree>
    <p:extLst>
      <p:ext uri="{BB962C8B-B14F-4D97-AF65-F5344CB8AC3E}">
        <p14:creationId xmlns:p14="http://schemas.microsoft.com/office/powerpoint/2010/main" val="8327428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209E4-B947-4446-AD42-C1B3A0C1F583}"/>
              </a:ext>
            </a:extLst>
          </p:cNvPr>
          <p:cNvSpPr>
            <a:spLocks noGrp="1"/>
          </p:cNvSpPr>
          <p:nvPr>
            <p:ph type="title"/>
          </p:nvPr>
        </p:nvSpPr>
        <p:spPr/>
        <p:txBody>
          <a:bodyPr/>
          <a:lstStyle/>
          <a:p>
            <a:r>
              <a:rPr lang="en-US" dirty="0"/>
              <a:t>Table</a:t>
            </a:r>
          </a:p>
        </p:txBody>
      </p:sp>
      <p:graphicFrame>
        <p:nvGraphicFramePr>
          <p:cNvPr id="8" name="Table 9">
            <a:extLst>
              <a:ext uri="{FF2B5EF4-FFF2-40B4-BE49-F238E27FC236}">
                <a16:creationId xmlns:a16="http://schemas.microsoft.com/office/drawing/2014/main" id="{1BE60BCC-2676-47EB-A76E-FAE649D9F1CE}"/>
              </a:ext>
            </a:extLst>
          </p:cNvPr>
          <p:cNvGraphicFramePr>
            <a:graphicFrameLocks noGrp="1"/>
          </p:cNvGraphicFramePr>
          <p:nvPr>
            <p:ph idx="1"/>
            <p:extLst>
              <p:ext uri="{D42A27DB-BD31-4B8C-83A1-F6EECF244321}">
                <p14:modId xmlns:p14="http://schemas.microsoft.com/office/powerpoint/2010/main" val="529651213"/>
              </p:ext>
            </p:extLst>
          </p:nvPr>
        </p:nvGraphicFramePr>
        <p:xfrm>
          <a:off x="1116013" y="2478088"/>
          <a:ext cx="10167935" cy="2819400"/>
        </p:xfrm>
        <a:graphic>
          <a:graphicData uri="http://schemas.openxmlformats.org/drawingml/2006/table">
            <a:tbl>
              <a:tblPr firstRow="1" bandRow="1">
                <a:tableStyleId>{5C22544A-7EE6-4342-B048-85BDC9FD1C3A}</a:tableStyleId>
              </a:tblPr>
              <a:tblGrid>
                <a:gridCol w="2033587">
                  <a:extLst>
                    <a:ext uri="{9D8B030D-6E8A-4147-A177-3AD203B41FA5}">
                      <a16:colId xmlns:a16="http://schemas.microsoft.com/office/drawing/2014/main" val="3093316935"/>
                    </a:ext>
                  </a:extLst>
                </a:gridCol>
                <a:gridCol w="2033587">
                  <a:extLst>
                    <a:ext uri="{9D8B030D-6E8A-4147-A177-3AD203B41FA5}">
                      <a16:colId xmlns:a16="http://schemas.microsoft.com/office/drawing/2014/main" val="3045239117"/>
                    </a:ext>
                  </a:extLst>
                </a:gridCol>
                <a:gridCol w="2033587">
                  <a:extLst>
                    <a:ext uri="{9D8B030D-6E8A-4147-A177-3AD203B41FA5}">
                      <a16:colId xmlns:a16="http://schemas.microsoft.com/office/drawing/2014/main" val="2866263490"/>
                    </a:ext>
                  </a:extLst>
                </a:gridCol>
                <a:gridCol w="2033587">
                  <a:extLst>
                    <a:ext uri="{9D8B030D-6E8A-4147-A177-3AD203B41FA5}">
                      <a16:colId xmlns:a16="http://schemas.microsoft.com/office/drawing/2014/main" val="2960101666"/>
                    </a:ext>
                  </a:extLst>
                </a:gridCol>
                <a:gridCol w="2033587">
                  <a:extLst>
                    <a:ext uri="{9D8B030D-6E8A-4147-A177-3AD203B41FA5}">
                      <a16:colId xmlns:a16="http://schemas.microsoft.com/office/drawing/2014/main" val="1593906784"/>
                    </a:ext>
                  </a:extLst>
                </a:gridCol>
              </a:tblGrid>
              <a:tr h="563880">
                <a:tc>
                  <a:txBody>
                    <a:bodyPr/>
                    <a:lstStyle/>
                    <a:p>
                      <a:endParaRPr lang="en-US" dirty="0"/>
                    </a:p>
                  </a:txBody>
                  <a:tcPr anchor="ctr"/>
                </a:tc>
                <a:tc>
                  <a:txBody>
                    <a:bodyPr/>
                    <a:lstStyle/>
                    <a:p>
                      <a:pPr algn="ctr"/>
                      <a:r>
                        <a:rPr lang="en-US" dirty="0"/>
                        <a:t>Category 1</a:t>
                      </a:r>
                    </a:p>
                  </a:txBody>
                  <a:tcPr anchor="ctr"/>
                </a:tc>
                <a:tc>
                  <a:txBody>
                    <a:bodyPr/>
                    <a:lstStyle/>
                    <a:p>
                      <a:pPr algn="ctr"/>
                      <a:r>
                        <a:rPr lang="en-US" dirty="0"/>
                        <a:t>Category 2</a:t>
                      </a:r>
                    </a:p>
                  </a:txBody>
                  <a:tcPr anchor="ctr"/>
                </a:tc>
                <a:tc>
                  <a:txBody>
                    <a:bodyPr/>
                    <a:lstStyle/>
                    <a:p>
                      <a:pPr algn="ctr"/>
                      <a:r>
                        <a:rPr lang="en-US" dirty="0"/>
                        <a:t>Category 3</a:t>
                      </a:r>
                    </a:p>
                  </a:txBody>
                  <a:tcPr anchor="ctr"/>
                </a:tc>
                <a:tc>
                  <a:txBody>
                    <a:bodyPr/>
                    <a:lstStyle/>
                    <a:p>
                      <a:pPr algn="ctr"/>
                      <a:r>
                        <a:rPr lang="en-US" dirty="0"/>
                        <a:t>Category 4</a:t>
                      </a:r>
                    </a:p>
                  </a:txBody>
                  <a:tcPr anchor="ctr"/>
                </a:tc>
                <a:extLst>
                  <a:ext uri="{0D108BD9-81ED-4DB2-BD59-A6C34878D82A}">
                    <a16:rowId xmlns:a16="http://schemas.microsoft.com/office/drawing/2014/main" val="1361584937"/>
                  </a:ext>
                </a:extLst>
              </a:tr>
              <a:tr h="563880">
                <a:tc>
                  <a:txBody>
                    <a:bodyPr/>
                    <a:lstStyle/>
                    <a:p>
                      <a:r>
                        <a:rPr lang="en-US" dirty="0"/>
                        <a:t>Item 1 </a:t>
                      </a:r>
                    </a:p>
                  </a:txBody>
                  <a:tcPr anchor="ctr"/>
                </a:tc>
                <a:tc>
                  <a:txBody>
                    <a:bodyPr/>
                    <a:lstStyle/>
                    <a:p>
                      <a:pPr algn="ctr"/>
                      <a:r>
                        <a:rPr lang="en-US" dirty="0"/>
                        <a:t>4.5</a:t>
                      </a:r>
                    </a:p>
                  </a:txBody>
                  <a:tcPr anchor="ctr"/>
                </a:tc>
                <a:tc>
                  <a:txBody>
                    <a:bodyPr/>
                    <a:lstStyle/>
                    <a:p>
                      <a:pPr algn="ctr"/>
                      <a:r>
                        <a:rPr lang="en-US" dirty="0"/>
                        <a:t>2.3</a:t>
                      </a:r>
                    </a:p>
                  </a:txBody>
                  <a:tcPr anchor="ctr"/>
                </a:tc>
                <a:tc>
                  <a:txBody>
                    <a:bodyPr/>
                    <a:lstStyle/>
                    <a:p>
                      <a:pPr algn="ctr"/>
                      <a:r>
                        <a:rPr lang="en-US" dirty="0"/>
                        <a:t>1.7</a:t>
                      </a:r>
                    </a:p>
                  </a:txBody>
                  <a:tcPr anchor="ctr"/>
                </a:tc>
                <a:tc>
                  <a:txBody>
                    <a:bodyPr/>
                    <a:lstStyle/>
                    <a:p>
                      <a:pPr algn="ctr"/>
                      <a:r>
                        <a:rPr lang="en-US" dirty="0"/>
                        <a:t>5</a:t>
                      </a:r>
                    </a:p>
                  </a:txBody>
                  <a:tcPr anchor="ctr"/>
                </a:tc>
                <a:extLst>
                  <a:ext uri="{0D108BD9-81ED-4DB2-BD59-A6C34878D82A}">
                    <a16:rowId xmlns:a16="http://schemas.microsoft.com/office/drawing/2014/main" val="728394759"/>
                  </a:ext>
                </a:extLst>
              </a:tr>
              <a:tr h="563880">
                <a:tc>
                  <a:txBody>
                    <a:bodyPr/>
                    <a:lstStyle/>
                    <a:p>
                      <a:r>
                        <a:rPr lang="en-US" dirty="0"/>
                        <a:t>Item 2</a:t>
                      </a:r>
                    </a:p>
                  </a:txBody>
                  <a:tcPr anchor="ctr"/>
                </a:tc>
                <a:tc>
                  <a:txBody>
                    <a:bodyPr/>
                    <a:lstStyle/>
                    <a:p>
                      <a:pPr algn="ctr"/>
                      <a:r>
                        <a:rPr lang="en-US" dirty="0"/>
                        <a:t>3.2</a:t>
                      </a:r>
                    </a:p>
                  </a:txBody>
                  <a:tcPr anchor="ctr"/>
                </a:tc>
                <a:tc>
                  <a:txBody>
                    <a:bodyPr/>
                    <a:lstStyle/>
                    <a:p>
                      <a:pPr algn="ctr"/>
                      <a:r>
                        <a:rPr lang="en-US" dirty="0"/>
                        <a:t>5.1</a:t>
                      </a:r>
                    </a:p>
                  </a:txBody>
                  <a:tcPr anchor="ctr"/>
                </a:tc>
                <a:tc>
                  <a:txBody>
                    <a:bodyPr/>
                    <a:lstStyle/>
                    <a:p>
                      <a:pPr algn="ctr"/>
                      <a:r>
                        <a:rPr lang="en-US" dirty="0"/>
                        <a:t>4.4</a:t>
                      </a:r>
                    </a:p>
                  </a:txBody>
                  <a:tcPr anchor="ctr"/>
                </a:tc>
                <a:tc>
                  <a:txBody>
                    <a:bodyPr/>
                    <a:lstStyle/>
                    <a:p>
                      <a:pPr algn="ctr"/>
                      <a:r>
                        <a:rPr lang="en-US" dirty="0"/>
                        <a:t>3</a:t>
                      </a:r>
                    </a:p>
                  </a:txBody>
                  <a:tcPr anchor="ctr"/>
                </a:tc>
                <a:extLst>
                  <a:ext uri="{0D108BD9-81ED-4DB2-BD59-A6C34878D82A}">
                    <a16:rowId xmlns:a16="http://schemas.microsoft.com/office/drawing/2014/main" val="2624865998"/>
                  </a:ext>
                </a:extLst>
              </a:tr>
              <a:tr h="563880">
                <a:tc>
                  <a:txBody>
                    <a:bodyPr/>
                    <a:lstStyle/>
                    <a:p>
                      <a:r>
                        <a:rPr lang="en-US" dirty="0"/>
                        <a:t>Item 3</a:t>
                      </a:r>
                    </a:p>
                  </a:txBody>
                  <a:tcPr anchor="ctr"/>
                </a:tc>
                <a:tc>
                  <a:txBody>
                    <a:bodyPr/>
                    <a:lstStyle/>
                    <a:p>
                      <a:pPr algn="ctr"/>
                      <a:r>
                        <a:rPr lang="en-US" dirty="0"/>
                        <a:t>2.1</a:t>
                      </a:r>
                    </a:p>
                  </a:txBody>
                  <a:tcPr anchor="ctr"/>
                </a:tc>
                <a:tc>
                  <a:txBody>
                    <a:bodyPr/>
                    <a:lstStyle/>
                    <a:p>
                      <a:pPr algn="ctr"/>
                      <a:r>
                        <a:rPr lang="en-US" dirty="0"/>
                        <a:t>1.7</a:t>
                      </a:r>
                    </a:p>
                  </a:txBody>
                  <a:tcPr anchor="ctr"/>
                </a:tc>
                <a:tc>
                  <a:txBody>
                    <a:bodyPr/>
                    <a:lstStyle/>
                    <a:p>
                      <a:pPr algn="ctr"/>
                      <a:r>
                        <a:rPr lang="en-US" dirty="0"/>
                        <a:t>2.5</a:t>
                      </a:r>
                    </a:p>
                  </a:txBody>
                  <a:tcPr anchor="ctr"/>
                </a:tc>
                <a:tc>
                  <a:txBody>
                    <a:bodyPr/>
                    <a:lstStyle/>
                    <a:p>
                      <a:pPr algn="ctr"/>
                      <a:r>
                        <a:rPr lang="en-US" dirty="0"/>
                        <a:t>2.8</a:t>
                      </a:r>
                    </a:p>
                  </a:txBody>
                  <a:tcPr anchor="ctr"/>
                </a:tc>
                <a:extLst>
                  <a:ext uri="{0D108BD9-81ED-4DB2-BD59-A6C34878D82A}">
                    <a16:rowId xmlns:a16="http://schemas.microsoft.com/office/drawing/2014/main" val="678921114"/>
                  </a:ext>
                </a:extLst>
              </a:tr>
              <a:tr h="563880">
                <a:tc>
                  <a:txBody>
                    <a:bodyPr/>
                    <a:lstStyle/>
                    <a:p>
                      <a:r>
                        <a:rPr lang="en-US" dirty="0"/>
                        <a:t>Item 4</a:t>
                      </a:r>
                    </a:p>
                  </a:txBody>
                  <a:tcPr anchor="ctr"/>
                </a:tc>
                <a:tc>
                  <a:txBody>
                    <a:bodyPr/>
                    <a:lstStyle/>
                    <a:p>
                      <a:pPr algn="ctr"/>
                      <a:r>
                        <a:rPr lang="en-US" dirty="0"/>
                        <a:t>4.5</a:t>
                      </a:r>
                    </a:p>
                  </a:txBody>
                  <a:tcPr anchor="ctr"/>
                </a:tc>
                <a:tc>
                  <a:txBody>
                    <a:bodyPr/>
                    <a:lstStyle/>
                    <a:p>
                      <a:pPr algn="ctr"/>
                      <a:r>
                        <a:rPr lang="en-US" dirty="0"/>
                        <a:t>2.2</a:t>
                      </a:r>
                    </a:p>
                  </a:txBody>
                  <a:tcPr anchor="ctr"/>
                </a:tc>
                <a:tc>
                  <a:txBody>
                    <a:bodyPr/>
                    <a:lstStyle/>
                    <a:p>
                      <a:pPr algn="ctr"/>
                      <a:r>
                        <a:rPr lang="en-US" dirty="0"/>
                        <a:t>1.7</a:t>
                      </a:r>
                    </a:p>
                  </a:txBody>
                  <a:tcPr anchor="ctr"/>
                </a:tc>
                <a:tc>
                  <a:txBody>
                    <a:bodyPr/>
                    <a:lstStyle/>
                    <a:p>
                      <a:pPr algn="ctr"/>
                      <a:r>
                        <a:rPr lang="en-US" dirty="0"/>
                        <a:t>7</a:t>
                      </a:r>
                    </a:p>
                  </a:txBody>
                  <a:tcPr anchor="ctr"/>
                </a:tc>
                <a:extLst>
                  <a:ext uri="{0D108BD9-81ED-4DB2-BD59-A6C34878D82A}">
                    <a16:rowId xmlns:a16="http://schemas.microsoft.com/office/drawing/2014/main" val="1152158595"/>
                  </a:ext>
                </a:extLst>
              </a:tr>
            </a:tbl>
          </a:graphicData>
        </a:graphic>
      </p:graphicFrame>
      <p:sp>
        <p:nvSpPr>
          <p:cNvPr id="7" name="Date Placeholder 3">
            <a:extLst>
              <a:ext uri="{FF2B5EF4-FFF2-40B4-BE49-F238E27FC236}">
                <a16:creationId xmlns:a16="http://schemas.microsoft.com/office/drawing/2014/main" id="{2F663528-6F48-4679-80D6-A9D362269957}"/>
              </a:ext>
            </a:extLst>
          </p:cNvPr>
          <p:cNvSpPr>
            <a:spLocks noGrp="1"/>
          </p:cNvSpPr>
          <p:nvPr>
            <p:ph type="dt" sz="half" idx="10"/>
          </p:nvPr>
        </p:nvSpPr>
        <p:spPr/>
        <p:txBody>
          <a:bodyPr/>
          <a:lstStyle/>
          <a:p>
            <a:r>
              <a:rPr lang="en-US" dirty="0"/>
              <a:t>9/4/20XX</a:t>
            </a:r>
          </a:p>
        </p:txBody>
      </p:sp>
      <p:sp>
        <p:nvSpPr>
          <p:cNvPr id="9" name="Footer Placeholder 4">
            <a:extLst>
              <a:ext uri="{FF2B5EF4-FFF2-40B4-BE49-F238E27FC236}">
                <a16:creationId xmlns:a16="http://schemas.microsoft.com/office/drawing/2014/main" id="{948F1280-0C85-421E-BF0E-DB3DAF29F39A}"/>
              </a:ext>
            </a:extLst>
          </p:cNvPr>
          <p:cNvSpPr>
            <a:spLocks noGrp="1"/>
          </p:cNvSpPr>
          <p:nvPr>
            <p:ph type="ftr" sz="quarter" idx="11"/>
          </p:nvPr>
        </p:nvSpPr>
        <p:spPr/>
        <p:txBody>
          <a:bodyPr/>
          <a:lstStyle/>
          <a:p>
            <a:r>
              <a:rPr lang="en-US" dirty="0"/>
              <a:t>Presentation Title</a:t>
            </a:r>
          </a:p>
        </p:txBody>
      </p:sp>
      <p:sp>
        <p:nvSpPr>
          <p:cNvPr id="10" name="Slide Number Placeholder 5">
            <a:extLst>
              <a:ext uri="{FF2B5EF4-FFF2-40B4-BE49-F238E27FC236}">
                <a16:creationId xmlns:a16="http://schemas.microsoft.com/office/drawing/2014/main" id="{27357B90-43D4-43A9-9C2B-156AED8FFFEC}"/>
              </a:ext>
            </a:extLst>
          </p:cNvPr>
          <p:cNvSpPr>
            <a:spLocks noGrp="1"/>
          </p:cNvSpPr>
          <p:nvPr>
            <p:ph type="sldNum" sz="quarter" idx="12"/>
          </p:nvPr>
        </p:nvSpPr>
        <p:spPr/>
        <p:txBody>
          <a:bodyPr/>
          <a:lstStyle/>
          <a:p>
            <a:fld id="{A65A5C87-DF58-40C8-B092-1DE63DB4547E}" type="slidenum">
              <a:rPr lang="en-US" smtClean="0"/>
              <a:pPr/>
              <a:t>6</a:t>
            </a:fld>
            <a:endParaRPr lang="en-US" dirty="0"/>
          </a:p>
        </p:txBody>
      </p:sp>
    </p:spTree>
    <p:extLst>
      <p:ext uri="{BB962C8B-B14F-4D97-AF65-F5344CB8AC3E}">
        <p14:creationId xmlns:p14="http://schemas.microsoft.com/office/powerpoint/2010/main" val="42663536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EEB919-4F65-4B5E-ADF3-272AD780E102}"/>
              </a:ext>
            </a:extLst>
          </p:cNvPr>
          <p:cNvSpPr>
            <a:spLocks noGrp="1"/>
          </p:cNvSpPr>
          <p:nvPr>
            <p:ph type="title"/>
          </p:nvPr>
        </p:nvSpPr>
        <p:spPr/>
        <p:txBody>
          <a:bodyPr/>
          <a:lstStyle/>
          <a:p>
            <a:r>
              <a:rPr lang="en-US" sz="4800" dirty="0"/>
              <a:t>The way to get started is to quit </a:t>
            </a:r>
            <a:br>
              <a:rPr lang="en-US" sz="4800" dirty="0"/>
            </a:br>
            <a:r>
              <a:rPr lang="en-US" sz="4800" dirty="0"/>
              <a:t>talking and begin doing.</a:t>
            </a:r>
            <a:endParaRPr lang="en-US" dirty="0"/>
          </a:p>
        </p:txBody>
      </p:sp>
      <p:sp>
        <p:nvSpPr>
          <p:cNvPr id="3" name="Text Placeholder 2">
            <a:extLst>
              <a:ext uri="{FF2B5EF4-FFF2-40B4-BE49-F238E27FC236}">
                <a16:creationId xmlns:a16="http://schemas.microsoft.com/office/drawing/2014/main" id="{3FF48DDF-62CA-455C-A7CB-AB86D3378A86}"/>
              </a:ext>
            </a:extLst>
          </p:cNvPr>
          <p:cNvSpPr>
            <a:spLocks noGrp="1"/>
          </p:cNvSpPr>
          <p:nvPr>
            <p:ph type="body" idx="1"/>
          </p:nvPr>
        </p:nvSpPr>
        <p:spPr/>
        <p:txBody>
          <a:bodyPr/>
          <a:lstStyle/>
          <a:p>
            <a:r>
              <a:rPr lang="en-US" sz="2000" dirty="0"/>
              <a:t>Walt Disney</a:t>
            </a:r>
          </a:p>
        </p:txBody>
      </p:sp>
      <p:sp>
        <p:nvSpPr>
          <p:cNvPr id="4" name="Date Placeholder 3">
            <a:extLst>
              <a:ext uri="{FF2B5EF4-FFF2-40B4-BE49-F238E27FC236}">
                <a16:creationId xmlns:a16="http://schemas.microsoft.com/office/drawing/2014/main" id="{3EBA106A-D567-46FE-88DF-BA724D83BE90}"/>
              </a:ext>
            </a:extLst>
          </p:cNvPr>
          <p:cNvSpPr>
            <a:spLocks noGrp="1"/>
          </p:cNvSpPr>
          <p:nvPr>
            <p:ph type="dt" sz="half" idx="10"/>
          </p:nvPr>
        </p:nvSpPr>
        <p:spPr/>
        <p:txBody>
          <a:bodyPr/>
          <a:lstStyle/>
          <a:p>
            <a:r>
              <a:rPr lang="en-US" dirty="0"/>
              <a:t>9/4/20XX</a:t>
            </a:r>
          </a:p>
        </p:txBody>
      </p:sp>
      <p:sp>
        <p:nvSpPr>
          <p:cNvPr id="5" name="Footer Placeholder 4">
            <a:extLst>
              <a:ext uri="{FF2B5EF4-FFF2-40B4-BE49-F238E27FC236}">
                <a16:creationId xmlns:a16="http://schemas.microsoft.com/office/drawing/2014/main" id="{83B6A6F4-FC75-45A7-B6F8-488E7FD18F96}"/>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701FBF44-1F57-4664-8847-9214C41B42E9}"/>
              </a:ext>
            </a:extLst>
          </p:cNvPr>
          <p:cNvSpPr>
            <a:spLocks noGrp="1"/>
          </p:cNvSpPr>
          <p:nvPr>
            <p:ph type="sldNum" sz="quarter" idx="12"/>
          </p:nvPr>
        </p:nvSpPr>
        <p:spPr/>
        <p:txBody>
          <a:bodyPr/>
          <a:lstStyle/>
          <a:p>
            <a:fld id="{A65A5C87-DF58-40C8-B092-1DE63DB4547E}" type="slidenum">
              <a:rPr lang="en-US" smtClean="0"/>
              <a:t>7</a:t>
            </a:fld>
            <a:endParaRPr lang="en-US" dirty="0"/>
          </a:p>
        </p:txBody>
      </p:sp>
    </p:spTree>
    <p:extLst>
      <p:ext uri="{BB962C8B-B14F-4D97-AF65-F5344CB8AC3E}">
        <p14:creationId xmlns:p14="http://schemas.microsoft.com/office/powerpoint/2010/main" val="2360587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3B0FAD77-BC9B-4F5F-94D5-AA246F14F9D9}"/>
              </a:ext>
            </a:extLst>
          </p:cNvPr>
          <p:cNvSpPr>
            <a:spLocks noGrp="1"/>
          </p:cNvSpPr>
          <p:nvPr>
            <p:ph type="title"/>
          </p:nvPr>
        </p:nvSpPr>
        <p:spPr/>
        <p:txBody>
          <a:bodyPr/>
          <a:lstStyle/>
          <a:p>
            <a:r>
              <a:rPr lang="en-US" dirty="0"/>
              <a:t>Team</a:t>
            </a:r>
          </a:p>
        </p:txBody>
      </p:sp>
      <p:pic>
        <p:nvPicPr>
          <p:cNvPr id="32" name="Picture Placeholder 31" descr="headshot of team member">
            <a:extLst>
              <a:ext uri="{FF2B5EF4-FFF2-40B4-BE49-F238E27FC236}">
                <a16:creationId xmlns:a16="http://schemas.microsoft.com/office/drawing/2014/main" id="{8F8FD044-75E8-40EC-9FB0-C515A85311ED}"/>
              </a:ext>
            </a:extLst>
          </p:cNvPr>
          <p:cNvPicPr>
            <a:picLocks noGrp="1" noChangeAspect="1"/>
          </p:cNvPicPr>
          <p:nvPr>
            <p:ph type="pic" sz="quarter" idx="14"/>
          </p:nvPr>
        </p:nvPicPr>
        <p:blipFill rotWithShape="1">
          <a:blip r:embed="rId2"/>
          <a:srcRect t="179" b="179"/>
          <a:stretch/>
        </p:blipFill>
        <p:spPr/>
      </p:pic>
      <p:pic>
        <p:nvPicPr>
          <p:cNvPr id="34" name="Picture Placeholder 33" descr="headshot of team member">
            <a:extLst>
              <a:ext uri="{FF2B5EF4-FFF2-40B4-BE49-F238E27FC236}">
                <a16:creationId xmlns:a16="http://schemas.microsoft.com/office/drawing/2014/main" id="{8AE478BD-FD23-419F-B263-D118B404F288}"/>
              </a:ext>
            </a:extLst>
          </p:cNvPr>
          <p:cNvPicPr>
            <a:picLocks noGrp="1" noChangeAspect="1"/>
          </p:cNvPicPr>
          <p:nvPr>
            <p:ph type="pic" sz="quarter" idx="28"/>
          </p:nvPr>
        </p:nvPicPr>
        <p:blipFill rotWithShape="1">
          <a:blip r:embed="rId3"/>
          <a:srcRect t="233" b="233"/>
          <a:stretch/>
        </p:blipFill>
        <p:spPr/>
      </p:pic>
      <p:pic>
        <p:nvPicPr>
          <p:cNvPr id="36" name="Picture Placeholder 35" descr="headshot of team member">
            <a:extLst>
              <a:ext uri="{FF2B5EF4-FFF2-40B4-BE49-F238E27FC236}">
                <a16:creationId xmlns:a16="http://schemas.microsoft.com/office/drawing/2014/main" id="{BF9B6085-EADC-4D37-82F4-9B5B55210664}"/>
              </a:ext>
            </a:extLst>
          </p:cNvPr>
          <p:cNvPicPr>
            <a:picLocks noGrp="1" noChangeAspect="1"/>
          </p:cNvPicPr>
          <p:nvPr>
            <p:ph type="pic" sz="quarter" idx="13"/>
          </p:nvPr>
        </p:nvPicPr>
        <p:blipFill rotWithShape="1">
          <a:blip r:embed="rId4"/>
          <a:srcRect t="179" b="179"/>
          <a:stretch/>
        </p:blipFill>
        <p:spPr/>
      </p:pic>
      <p:pic>
        <p:nvPicPr>
          <p:cNvPr id="38" name="Picture Placeholder 37" descr="headshot of team member">
            <a:extLst>
              <a:ext uri="{FF2B5EF4-FFF2-40B4-BE49-F238E27FC236}">
                <a16:creationId xmlns:a16="http://schemas.microsoft.com/office/drawing/2014/main" id="{B089F130-278C-4ECC-9350-8F2CA8AE8B0B}"/>
              </a:ext>
            </a:extLst>
          </p:cNvPr>
          <p:cNvPicPr>
            <a:picLocks noGrp="1" noChangeAspect="1"/>
          </p:cNvPicPr>
          <p:nvPr>
            <p:ph type="pic" sz="quarter" idx="21"/>
          </p:nvPr>
        </p:nvPicPr>
        <p:blipFill rotWithShape="1">
          <a:blip r:embed="rId5"/>
          <a:srcRect t="233" b="233"/>
          <a:stretch/>
        </p:blipFill>
        <p:spPr/>
      </p:pic>
      <p:pic>
        <p:nvPicPr>
          <p:cNvPr id="40" name="Picture Placeholder 39" descr="headshot of team member">
            <a:extLst>
              <a:ext uri="{FF2B5EF4-FFF2-40B4-BE49-F238E27FC236}">
                <a16:creationId xmlns:a16="http://schemas.microsoft.com/office/drawing/2014/main" id="{FE63EC61-BAF6-4A58-9A38-A3E2265A0440}"/>
              </a:ext>
            </a:extLst>
          </p:cNvPr>
          <p:cNvPicPr>
            <a:picLocks noGrp="1" noChangeAspect="1"/>
          </p:cNvPicPr>
          <p:nvPr>
            <p:ph type="pic" sz="quarter" idx="29"/>
          </p:nvPr>
        </p:nvPicPr>
        <p:blipFill rotWithShape="1">
          <a:blip r:embed="rId6"/>
          <a:srcRect t="28" b="28"/>
          <a:stretch/>
        </p:blipFill>
        <p:spPr/>
      </p:pic>
      <p:sp>
        <p:nvSpPr>
          <p:cNvPr id="30" name="Text Placeholder 29">
            <a:extLst>
              <a:ext uri="{FF2B5EF4-FFF2-40B4-BE49-F238E27FC236}">
                <a16:creationId xmlns:a16="http://schemas.microsoft.com/office/drawing/2014/main" id="{ECFE66B6-B6A8-4238-9AF9-89E257E29B39}"/>
              </a:ext>
            </a:extLst>
          </p:cNvPr>
          <p:cNvSpPr>
            <a:spLocks noGrp="1"/>
          </p:cNvSpPr>
          <p:nvPr>
            <p:ph type="body" sz="quarter" idx="39"/>
          </p:nvPr>
        </p:nvSpPr>
        <p:spPr/>
        <p:txBody>
          <a:bodyPr>
            <a:normAutofit/>
          </a:bodyPr>
          <a:lstStyle/>
          <a:p>
            <a:r>
              <a:rPr lang="en-US" dirty="0"/>
              <a:t>Name</a:t>
            </a:r>
          </a:p>
          <a:p>
            <a:r>
              <a:rPr lang="en-US" sz="1600" dirty="0"/>
              <a:t>Title</a:t>
            </a:r>
            <a:endParaRPr lang="en-US" dirty="0"/>
          </a:p>
        </p:txBody>
      </p:sp>
      <p:sp>
        <p:nvSpPr>
          <p:cNvPr id="26" name="Text Placeholder 25">
            <a:extLst>
              <a:ext uri="{FF2B5EF4-FFF2-40B4-BE49-F238E27FC236}">
                <a16:creationId xmlns:a16="http://schemas.microsoft.com/office/drawing/2014/main" id="{C87B2471-18AE-4799-A4F4-EECC094915B4}"/>
              </a:ext>
            </a:extLst>
          </p:cNvPr>
          <p:cNvSpPr>
            <a:spLocks noGrp="1"/>
          </p:cNvSpPr>
          <p:nvPr>
            <p:ph type="body" sz="quarter" idx="35"/>
          </p:nvPr>
        </p:nvSpPr>
        <p:spPr/>
        <p:txBody>
          <a:bodyPr/>
          <a:lstStyle/>
          <a:p>
            <a:r>
              <a:rPr lang="en-US" dirty="0"/>
              <a:t>Name</a:t>
            </a:r>
          </a:p>
          <a:p>
            <a:r>
              <a:rPr lang="en-US" sz="1600" dirty="0"/>
              <a:t>Title</a:t>
            </a:r>
            <a:endParaRPr lang="en-US" dirty="0"/>
          </a:p>
          <a:p>
            <a:endParaRPr lang="en-US" dirty="0"/>
          </a:p>
        </p:txBody>
      </p:sp>
      <p:sp>
        <p:nvSpPr>
          <p:cNvPr id="27" name="Text Placeholder 26">
            <a:extLst>
              <a:ext uri="{FF2B5EF4-FFF2-40B4-BE49-F238E27FC236}">
                <a16:creationId xmlns:a16="http://schemas.microsoft.com/office/drawing/2014/main" id="{45744750-2CD0-4319-A8B5-DADF25ED571D}"/>
              </a:ext>
            </a:extLst>
          </p:cNvPr>
          <p:cNvSpPr>
            <a:spLocks noGrp="1"/>
          </p:cNvSpPr>
          <p:nvPr>
            <p:ph type="body" sz="quarter" idx="36"/>
          </p:nvPr>
        </p:nvSpPr>
        <p:spPr/>
        <p:txBody>
          <a:bodyPr/>
          <a:lstStyle/>
          <a:p>
            <a:r>
              <a:rPr lang="en-US" dirty="0"/>
              <a:t>Name</a:t>
            </a:r>
          </a:p>
          <a:p>
            <a:r>
              <a:rPr lang="en-US" sz="1600" dirty="0"/>
              <a:t>Title</a:t>
            </a:r>
            <a:endParaRPr lang="en-US" dirty="0"/>
          </a:p>
          <a:p>
            <a:endParaRPr lang="en-US" dirty="0"/>
          </a:p>
        </p:txBody>
      </p:sp>
      <p:sp>
        <p:nvSpPr>
          <p:cNvPr id="28" name="Text Placeholder 27">
            <a:extLst>
              <a:ext uri="{FF2B5EF4-FFF2-40B4-BE49-F238E27FC236}">
                <a16:creationId xmlns:a16="http://schemas.microsoft.com/office/drawing/2014/main" id="{CFA11B12-E514-47E0-8EF5-FD0B750A93B2}"/>
              </a:ext>
            </a:extLst>
          </p:cNvPr>
          <p:cNvSpPr>
            <a:spLocks noGrp="1"/>
          </p:cNvSpPr>
          <p:nvPr>
            <p:ph type="body" sz="quarter" idx="37"/>
          </p:nvPr>
        </p:nvSpPr>
        <p:spPr/>
        <p:txBody>
          <a:bodyPr/>
          <a:lstStyle/>
          <a:p>
            <a:r>
              <a:rPr lang="en-US" dirty="0"/>
              <a:t>Name</a:t>
            </a:r>
          </a:p>
          <a:p>
            <a:r>
              <a:rPr lang="en-US" sz="1600" dirty="0"/>
              <a:t>Title</a:t>
            </a:r>
            <a:endParaRPr lang="en-US" dirty="0"/>
          </a:p>
          <a:p>
            <a:endParaRPr lang="en-US" dirty="0"/>
          </a:p>
        </p:txBody>
      </p:sp>
      <p:sp>
        <p:nvSpPr>
          <p:cNvPr id="29" name="Text Placeholder 28">
            <a:extLst>
              <a:ext uri="{FF2B5EF4-FFF2-40B4-BE49-F238E27FC236}">
                <a16:creationId xmlns:a16="http://schemas.microsoft.com/office/drawing/2014/main" id="{3640D080-6669-441A-9220-A6E428DD1EF1}"/>
              </a:ext>
            </a:extLst>
          </p:cNvPr>
          <p:cNvSpPr>
            <a:spLocks noGrp="1"/>
          </p:cNvSpPr>
          <p:nvPr>
            <p:ph type="body" sz="quarter" idx="38"/>
          </p:nvPr>
        </p:nvSpPr>
        <p:spPr/>
        <p:txBody>
          <a:bodyPr/>
          <a:lstStyle/>
          <a:p>
            <a:r>
              <a:rPr lang="en-US" dirty="0"/>
              <a:t>Name</a:t>
            </a:r>
          </a:p>
          <a:p>
            <a:r>
              <a:rPr lang="en-US" sz="1600" dirty="0"/>
              <a:t>Title</a:t>
            </a:r>
            <a:endParaRPr lang="en-US" dirty="0"/>
          </a:p>
          <a:p>
            <a:endParaRPr lang="en-US" dirty="0"/>
          </a:p>
        </p:txBody>
      </p:sp>
      <p:sp>
        <p:nvSpPr>
          <p:cNvPr id="13" name="Date Placeholder 12">
            <a:extLst>
              <a:ext uri="{FF2B5EF4-FFF2-40B4-BE49-F238E27FC236}">
                <a16:creationId xmlns:a16="http://schemas.microsoft.com/office/drawing/2014/main" id="{4247F24F-FEDE-4BA9-AF7F-3B64E28D080E}"/>
              </a:ext>
            </a:extLst>
          </p:cNvPr>
          <p:cNvSpPr>
            <a:spLocks noGrp="1"/>
          </p:cNvSpPr>
          <p:nvPr>
            <p:ph type="dt" sz="half" idx="32"/>
          </p:nvPr>
        </p:nvSpPr>
        <p:spPr/>
        <p:txBody>
          <a:bodyPr/>
          <a:lstStyle/>
          <a:p>
            <a:r>
              <a:rPr lang="en-US" dirty="0"/>
              <a:t>9/4/20XX</a:t>
            </a:r>
          </a:p>
        </p:txBody>
      </p:sp>
      <p:sp>
        <p:nvSpPr>
          <p:cNvPr id="14" name="Footer Placeholder 13">
            <a:extLst>
              <a:ext uri="{FF2B5EF4-FFF2-40B4-BE49-F238E27FC236}">
                <a16:creationId xmlns:a16="http://schemas.microsoft.com/office/drawing/2014/main" id="{08C90A15-9E96-4CA9-83EA-49AB7F1981AE}"/>
              </a:ext>
            </a:extLst>
          </p:cNvPr>
          <p:cNvSpPr>
            <a:spLocks noGrp="1"/>
          </p:cNvSpPr>
          <p:nvPr>
            <p:ph type="ftr" sz="quarter" idx="33"/>
          </p:nvPr>
        </p:nvSpPr>
        <p:spPr/>
        <p:txBody>
          <a:bodyPr/>
          <a:lstStyle/>
          <a:p>
            <a:r>
              <a:rPr lang="en-US" dirty="0"/>
              <a:t>Presentation Title</a:t>
            </a:r>
          </a:p>
        </p:txBody>
      </p:sp>
      <p:sp>
        <p:nvSpPr>
          <p:cNvPr id="15" name="Slide Number Placeholder 14">
            <a:extLst>
              <a:ext uri="{FF2B5EF4-FFF2-40B4-BE49-F238E27FC236}">
                <a16:creationId xmlns:a16="http://schemas.microsoft.com/office/drawing/2014/main" id="{BFF618EE-5A1C-450F-9B69-114AD2057982}"/>
              </a:ext>
            </a:extLst>
          </p:cNvPr>
          <p:cNvSpPr>
            <a:spLocks noGrp="1"/>
          </p:cNvSpPr>
          <p:nvPr>
            <p:ph type="sldNum" sz="quarter" idx="34"/>
          </p:nvPr>
        </p:nvSpPr>
        <p:spPr/>
        <p:txBody>
          <a:bodyPr/>
          <a:lstStyle/>
          <a:p>
            <a:fld id="{A65A5C87-DF58-40C8-B092-1DE63DB4547E}" type="slidenum">
              <a:rPr lang="en-US" smtClean="0"/>
              <a:pPr/>
              <a:t>8</a:t>
            </a:fld>
            <a:endParaRPr lang="en-US" dirty="0"/>
          </a:p>
        </p:txBody>
      </p:sp>
    </p:spTree>
    <p:extLst>
      <p:ext uri="{BB962C8B-B14F-4D97-AF65-F5344CB8AC3E}">
        <p14:creationId xmlns:p14="http://schemas.microsoft.com/office/powerpoint/2010/main" val="33521308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A51886-AA43-422E-B193-F1F3DF7D8A4D}"/>
              </a:ext>
            </a:extLst>
          </p:cNvPr>
          <p:cNvSpPr>
            <a:spLocks noGrp="1"/>
          </p:cNvSpPr>
          <p:nvPr>
            <p:ph type="title"/>
          </p:nvPr>
        </p:nvSpPr>
        <p:spPr/>
        <p:txBody>
          <a:bodyPr/>
          <a:lstStyle/>
          <a:p>
            <a:r>
              <a:rPr lang="en-US" dirty="0"/>
              <a:t>Timeline</a:t>
            </a:r>
          </a:p>
        </p:txBody>
      </p:sp>
      <p:graphicFrame>
        <p:nvGraphicFramePr>
          <p:cNvPr id="4" name="Content Placeholder 3" descr="timeline">
            <a:extLst>
              <a:ext uri="{FF2B5EF4-FFF2-40B4-BE49-F238E27FC236}">
                <a16:creationId xmlns:a16="http://schemas.microsoft.com/office/drawing/2014/main" id="{93897051-DA8D-4072-A594-51769F8D52F5}"/>
              </a:ext>
            </a:extLst>
          </p:cNvPr>
          <p:cNvGraphicFramePr>
            <a:graphicFrameLocks noGrp="1"/>
          </p:cNvGraphicFramePr>
          <p:nvPr>
            <p:ph idx="1"/>
            <p:extLst>
              <p:ext uri="{D42A27DB-BD31-4B8C-83A1-F6EECF244321}">
                <p14:modId xmlns:p14="http://schemas.microsoft.com/office/powerpoint/2010/main" val="3004066707"/>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Date Placeholder 3">
            <a:extLst>
              <a:ext uri="{FF2B5EF4-FFF2-40B4-BE49-F238E27FC236}">
                <a16:creationId xmlns:a16="http://schemas.microsoft.com/office/drawing/2014/main" id="{8E6EC47B-0875-49A4-8F1B-8B4B13F9806D}"/>
              </a:ext>
            </a:extLst>
          </p:cNvPr>
          <p:cNvSpPr>
            <a:spLocks noGrp="1"/>
          </p:cNvSpPr>
          <p:nvPr>
            <p:ph type="dt" sz="half" idx="10"/>
          </p:nvPr>
        </p:nvSpPr>
        <p:spPr>
          <a:xfrm>
            <a:off x="908304" y="6356350"/>
            <a:ext cx="2743200" cy="365125"/>
          </a:xfrm>
        </p:spPr>
        <p:txBody>
          <a:bodyPr/>
          <a:lstStyle/>
          <a:p>
            <a:r>
              <a:rPr lang="en-US" dirty="0"/>
              <a:t>9/4/20XX</a:t>
            </a:r>
          </a:p>
        </p:txBody>
      </p:sp>
      <p:sp>
        <p:nvSpPr>
          <p:cNvPr id="9" name="Footer Placeholder 4">
            <a:extLst>
              <a:ext uri="{FF2B5EF4-FFF2-40B4-BE49-F238E27FC236}">
                <a16:creationId xmlns:a16="http://schemas.microsoft.com/office/drawing/2014/main" id="{79D51A1C-737E-43FC-8D3B-86E4D3CCA64F}"/>
              </a:ext>
            </a:extLst>
          </p:cNvPr>
          <p:cNvSpPr>
            <a:spLocks noGrp="1"/>
          </p:cNvSpPr>
          <p:nvPr>
            <p:ph type="ftr" sz="quarter" idx="11"/>
          </p:nvPr>
        </p:nvSpPr>
        <p:spPr>
          <a:xfrm>
            <a:off x="4038600" y="6356350"/>
            <a:ext cx="4114800" cy="365125"/>
          </a:xfrm>
        </p:spPr>
        <p:txBody>
          <a:bodyPr/>
          <a:lstStyle/>
          <a:p>
            <a:r>
              <a:rPr lang="en-US" dirty="0"/>
              <a:t>Presentation Title</a:t>
            </a:r>
          </a:p>
        </p:txBody>
      </p:sp>
      <p:sp>
        <p:nvSpPr>
          <p:cNvPr id="10" name="Slide Number Placeholder 5">
            <a:extLst>
              <a:ext uri="{FF2B5EF4-FFF2-40B4-BE49-F238E27FC236}">
                <a16:creationId xmlns:a16="http://schemas.microsoft.com/office/drawing/2014/main" id="{4BD4F9CE-26BB-4441-99A7-B6599E9CF488}"/>
              </a:ext>
            </a:extLst>
          </p:cNvPr>
          <p:cNvSpPr>
            <a:spLocks noGrp="1"/>
          </p:cNvSpPr>
          <p:nvPr>
            <p:ph type="sldNum" sz="quarter" idx="12"/>
          </p:nvPr>
        </p:nvSpPr>
        <p:spPr>
          <a:xfrm>
            <a:off x="8540496" y="6356350"/>
            <a:ext cx="2743200" cy="365125"/>
          </a:xfrm>
        </p:spPr>
        <p:txBody>
          <a:bodyPr/>
          <a:lstStyle/>
          <a:p>
            <a:fld id="{A65A5C87-DF58-40C8-B092-1DE63DB4547E}" type="slidenum">
              <a:rPr lang="en-US" smtClean="0"/>
              <a:t>9</a:t>
            </a:fld>
            <a:endParaRPr lang="en-US" dirty="0"/>
          </a:p>
        </p:txBody>
      </p:sp>
    </p:spTree>
    <p:extLst>
      <p:ext uri="{BB962C8B-B14F-4D97-AF65-F5344CB8AC3E}">
        <p14:creationId xmlns:p14="http://schemas.microsoft.com/office/powerpoint/2010/main" val="2624630061"/>
      </p:ext>
    </p:extLst>
  </p:cSld>
  <p:clrMapOvr>
    <a:masterClrMapping/>
  </p:clrMapOvr>
</p:sld>
</file>

<file path=ppt/theme/theme1.xml><?xml version="1.0" encoding="utf-8"?>
<a:theme xmlns:a="http://schemas.openxmlformats.org/drawingml/2006/main" name="AccentBoxVTI">
  <a:themeElements>
    <a:clrScheme name="AccentBoxVTI">
      <a:dk1>
        <a:srgbClr val="000000"/>
      </a:dk1>
      <a:lt1>
        <a:sysClr val="window" lastClr="FFFFFF"/>
      </a:lt1>
      <a:dk2>
        <a:srgbClr val="262626"/>
      </a:dk2>
      <a:lt2>
        <a:srgbClr val="FFFFFF"/>
      </a:lt2>
      <a:accent1>
        <a:srgbClr val="F5A700"/>
      </a:accent1>
      <a:accent2>
        <a:srgbClr val="00A5AB"/>
      </a:accent2>
      <a:accent3>
        <a:srgbClr val="09963B"/>
      </a:accent3>
      <a:accent4>
        <a:srgbClr val="E64823"/>
      </a:accent4>
      <a:accent5>
        <a:srgbClr val="9C6A6A"/>
      </a:accent5>
      <a:accent6>
        <a:srgbClr val="824F8C"/>
      </a:accent6>
      <a:hlink>
        <a:srgbClr val="2998E3"/>
      </a:hlink>
      <a:folHlink>
        <a:srgbClr val="7F723D"/>
      </a:folHlink>
    </a:clrScheme>
    <a:fontScheme name="Avenir">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ccentBoxVTI" id="{9F778A78-DC9A-453A-A82D-A75CAD503E15}" vid="{EA961113-7CC4-4569-8A6A-7BC2C1E2F40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90D7697-8E53-4EA8-8CBB-9C19575257BF}">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B927DC71-2909-427C-BDB0-3E47E2101517}">
  <ds:schemaRefs>
    <ds:schemaRef ds:uri="http://schemas.microsoft.com/sharepoint/v3/contenttype/forms"/>
  </ds:schemaRefs>
</ds:datastoreItem>
</file>

<file path=customXml/itemProps3.xml><?xml version="1.0" encoding="utf-8"?>
<ds:datastoreItem xmlns:ds="http://schemas.openxmlformats.org/officeDocument/2006/customXml" ds:itemID="{1DF0A252-5923-47A2-A53A-F9BF7290891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AccentBox presentation</Template>
  <TotalTime>2</TotalTime>
  <Words>546</Words>
  <Application>Microsoft Office PowerPoint</Application>
  <PresentationFormat>Widescreen</PresentationFormat>
  <Paragraphs>120</Paragraphs>
  <Slides>13</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Arial</vt:lpstr>
      <vt:lpstr>Avenir Next LT Pro</vt:lpstr>
      <vt:lpstr>Calibri</vt:lpstr>
      <vt:lpstr>Segoe UI</vt:lpstr>
      <vt:lpstr>AccentBoxVTI</vt:lpstr>
      <vt:lpstr>Resume</vt:lpstr>
      <vt:lpstr>Fields</vt:lpstr>
      <vt:lpstr>Introduction</vt:lpstr>
      <vt:lpstr>Topic one</vt:lpstr>
      <vt:lpstr>Chart</vt:lpstr>
      <vt:lpstr>Table</vt:lpstr>
      <vt:lpstr>The way to get started is to quit  talking and begin doing.</vt:lpstr>
      <vt:lpstr>Team</vt:lpstr>
      <vt:lpstr>Timeline</vt:lpstr>
      <vt:lpstr>Content</vt:lpstr>
      <vt:lpstr>Content </vt:lpstr>
      <vt:lpstr>Summary</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Resume</dc:title>
  <dc:creator>abhijit roy</dc:creator>
  <cp:lastModifiedBy>abhijit roy</cp:lastModifiedBy>
  <cp:revision>4</cp:revision>
  <dcterms:created xsi:type="dcterms:W3CDTF">2021-03-11T10:21:13Z</dcterms:created>
  <dcterms:modified xsi:type="dcterms:W3CDTF">2021-03-11T10:23:54Z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